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66" r:id="rId2"/>
    <p:sldId id="259" r:id="rId3"/>
    <p:sldId id="267" r:id="rId4"/>
    <p:sldId id="258" r:id="rId5"/>
    <p:sldId id="260" r:id="rId6"/>
    <p:sldId id="262" r:id="rId7"/>
    <p:sldId id="263" r:id="rId8"/>
    <p:sldId id="264" r:id="rId9"/>
    <p:sldId id="265" r:id="rId10"/>
  </p:sldIdLst>
  <p:sldSz cx="9144000" cy="6858000" type="screen4x3"/>
  <p:notesSz cx="6858000" cy="9144000"/>
  <p:defaultTextStyle>
    <a:defPPr>
      <a:defRPr lang="es-E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FEFEF"/>
    <a:srgbClr val="D0D0D0"/>
    <a:srgbClr val="D90000"/>
    <a:srgbClr val="CE007D"/>
    <a:srgbClr val="F3910C"/>
    <a:srgbClr val="020000"/>
    <a:srgbClr val="1E96CE"/>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inimized">
    <p:restoredLeft sz="6247" autoAdjust="0"/>
    <p:restoredTop sz="99196" autoAdjust="0"/>
  </p:normalViewPr>
  <p:slideViewPr>
    <p:cSldViewPr snapToGrid="0" snapToObjects="1">
      <p:cViewPr>
        <p:scale>
          <a:sx n="91" d="100"/>
          <a:sy n="91" d="100"/>
        </p:scale>
        <p:origin x="-1506" y="-60"/>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685800" y="2130425"/>
            <a:ext cx="7772400" cy="1470025"/>
          </a:xfrm>
        </p:spPr>
        <p:txBody>
          <a:bodyPr/>
          <a:lstStyle/>
          <a:p>
            <a:r>
              <a:rPr lang="es-ES_tradnl" smtClean="0"/>
              <a:t>Clic para editar título</a:t>
            </a:r>
            <a:endParaRPr lang="es-ES"/>
          </a:p>
        </p:txBody>
      </p:sp>
      <p:sp>
        <p:nvSpPr>
          <p:cNvPr id="3" name="Subtítulo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_tradnl" smtClean="0"/>
              <a:t>Haga clic para modificar el estilo de subtítulo del patrón</a:t>
            </a:r>
            <a:endParaRPr lang="es-ES"/>
          </a:p>
        </p:txBody>
      </p:sp>
      <p:sp>
        <p:nvSpPr>
          <p:cNvPr id="4" name="Marcador de fecha 3"/>
          <p:cNvSpPr>
            <a:spLocks noGrp="1"/>
          </p:cNvSpPr>
          <p:nvPr>
            <p:ph type="dt" sz="half" idx="10"/>
          </p:nvPr>
        </p:nvSpPr>
        <p:spPr/>
        <p:txBody>
          <a:bodyPr/>
          <a:lstStyle/>
          <a:p>
            <a:fld id="{8183DC43-2981-904F-9D5B-26090C537092}" type="datetimeFigureOut">
              <a:rPr lang="es-ES" smtClean="0"/>
              <a:t>09/01/2017</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5B8FC8DB-4752-1445-BBAD-91EC141EFDF9}" type="slidenum">
              <a:rPr lang="es-ES" smtClean="0"/>
              <a:t>‹Nº›</a:t>
            </a:fld>
            <a:endParaRPr lang="es-ES"/>
          </a:p>
        </p:txBody>
      </p:sp>
    </p:spTree>
    <p:extLst>
      <p:ext uri="{BB962C8B-B14F-4D97-AF65-F5344CB8AC3E}">
        <p14:creationId xmlns:p14="http://schemas.microsoft.com/office/powerpoint/2010/main" val="39450400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smtClean="0"/>
              <a:t>Clic para editar título</a:t>
            </a:r>
            <a:endParaRPr lang="es-ES"/>
          </a:p>
        </p:txBody>
      </p:sp>
      <p:sp>
        <p:nvSpPr>
          <p:cNvPr id="3" name="Marcador de texto vertical 2"/>
          <p:cNvSpPr>
            <a:spLocks noGrp="1"/>
          </p:cNvSpPr>
          <p:nvPr>
            <p:ph type="body" orient="vert" idx="1"/>
          </p:nvPr>
        </p:nvSpPr>
        <p:spPr/>
        <p:txBody>
          <a:bodyPr vert="eaVert"/>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s-ES"/>
          </a:p>
        </p:txBody>
      </p:sp>
      <p:sp>
        <p:nvSpPr>
          <p:cNvPr id="4" name="Marcador de fecha 3"/>
          <p:cNvSpPr>
            <a:spLocks noGrp="1"/>
          </p:cNvSpPr>
          <p:nvPr>
            <p:ph type="dt" sz="half" idx="10"/>
          </p:nvPr>
        </p:nvSpPr>
        <p:spPr/>
        <p:txBody>
          <a:bodyPr/>
          <a:lstStyle/>
          <a:p>
            <a:fld id="{8183DC43-2981-904F-9D5B-26090C537092}" type="datetimeFigureOut">
              <a:rPr lang="es-ES" smtClean="0"/>
              <a:t>09/01/2017</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5B8FC8DB-4752-1445-BBAD-91EC141EFDF9}" type="slidenum">
              <a:rPr lang="es-ES" smtClean="0"/>
              <a:t>‹Nº›</a:t>
            </a:fld>
            <a:endParaRPr lang="es-ES"/>
          </a:p>
        </p:txBody>
      </p:sp>
    </p:spTree>
    <p:extLst>
      <p:ext uri="{BB962C8B-B14F-4D97-AF65-F5344CB8AC3E}">
        <p14:creationId xmlns:p14="http://schemas.microsoft.com/office/powerpoint/2010/main" val="26549149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6629400" y="274638"/>
            <a:ext cx="2057400" cy="5851525"/>
          </a:xfrm>
        </p:spPr>
        <p:txBody>
          <a:bodyPr vert="eaVert"/>
          <a:lstStyle/>
          <a:p>
            <a:r>
              <a:rPr lang="es-ES_tradnl" smtClean="0"/>
              <a:t>Clic para editar título</a:t>
            </a:r>
            <a:endParaRPr lang="es-ES"/>
          </a:p>
        </p:txBody>
      </p:sp>
      <p:sp>
        <p:nvSpPr>
          <p:cNvPr id="3" name="Marcador de texto vertical 2"/>
          <p:cNvSpPr>
            <a:spLocks noGrp="1"/>
          </p:cNvSpPr>
          <p:nvPr>
            <p:ph type="body" orient="vert" idx="1"/>
          </p:nvPr>
        </p:nvSpPr>
        <p:spPr>
          <a:xfrm>
            <a:off x="457200" y="274638"/>
            <a:ext cx="6019800" cy="5851525"/>
          </a:xfrm>
        </p:spPr>
        <p:txBody>
          <a:bodyPr vert="eaVert"/>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s-ES"/>
          </a:p>
        </p:txBody>
      </p:sp>
      <p:sp>
        <p:nvSpPr>
          <p:cNvPr id="4" name="Marcador de fecha 3"/>
          <p:cNvSpPr>
            <a:spLocks noGrp="1"/>
          </p:cNvSpPr>
          <p:nvPr>
            <p:ph type="dt" sz="half" idx="10"/>
          </p:nvPr>
        </p:nvSpPr>
        <p:spPr/>
        <p:txBody>
          <a:bodyPr/>
          <a:lstStyle/>
          <a:p>
            <a:fld id="{8183DC43-2981-904F-9D5B-26090C537092}" type="datetimeFigureOut">
              <a:rPr lang="es-ES" smtClean="0"/>
              <a:t>09/01/2017</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5B8FC8DB-4752-1445-BBAD-91EC141EFDF9}" type="slidenum">
              <a:rPr lang="es-ES" smtClean="0"/>
              <a:t>‹Nº›</a:t>
            </a:fld>
            <a:endParaRPr lang="es-ES"/>
          </a:p>
        </p:txBody>
      </p:sp>
    </p:spTree>
    <p:extLst>
      <p:ext uri="{BB962C8B-B14F-4D97-AF65-F5344CB8AC3E}">
        <p14:creationId xmlns:p14="http://schemas.microsoft.com/office/powerpoint/2010/main" val="25712784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smtClean="0"/>
              <a:t>Clic para editar título</a:t>
            </a:r>
            <a:endParaRPr lang="es-ES"/>
          </a:p>
        </p:txBody>
      </p:sp>
      <p:sp>
        <p:nvSpPr>
          <p:cNvPr id="3" name="Marcador de contenido 2"/>
          <p:cNvSpPr>
            <a:spLocks noGrp="1"/>
          </p:cNvSpPr>
          <p:nvPr>
            <p:ph idx="1"/>
          </p:nvPr>
        </p:nvSpPr>
        <p:spPr/>
        <p:txBody>
          <a:bodyPr/>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s-ES"/>
          </a:p>
        </p:txBody>
      </p:sp>
      <p:sp>
        <p:nvSpPr>
          <p:cNvPr id="4" name="Marcador de fecha 3"/>
          <p:cNvSpPr>
            <a:spLocks noGrp="1"/>
          </p:cNvSpPr>
          <p:nvPr>
            <p:ph type="dt" sz="half" idx="10"/>
          </p:nvPr>
        </p:nvSpPr>
        <p:spPr/>
        <p:txBody>
          <a:bodyPr/>
          <a:lstStyle/>
          <a:p>
            <a:fld id="{8183DC43-2981-904F-9D5B-26090C537092}" type="datetimeFigureOut">
              <a:rPr lang="es-ES" smtClean="0"/>
              <a:t>09/01/2017</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5B8FC8DB-4752-1445-BBAD-91EC141EFDF9}" type="slidenum">
              <a:rPr lang="es-ES" smtClean="0"/>
              <a:t>‹Nº›</a:t>
            </a:fld>
            <a:endParaRPr lang="es-ES"/>
          </a:p>
        </p:txBody>
      </p:sp>
    </p:spTree>
    <p:extLst>
      <p:ext uri="{BB962C8B-B14F-4D97-AF65-F5344CB8AC3E}">
        <p14:creationId xmlns:p14="http://schemas.microsoft.com/office/powerpoint/2010/main" val="14906630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722313" y="4406900"/>
            <a:ext cx="7772400" cy="1362075"/>
          </a:xfrm>
        </p:spPr>
        <p:txBody>
          <a:bodyPr anchor="t"/>
          <a:lstStyle>
            <a:lvl1pPr algn="l">
              <a:defRPr sz="4000" b="1" cap="all"/>
            </a:lvl1pPr>
          </a:lstStyle>
          <a:p>
            <a:r>
              <a:rPr lang="es-ES_tradnl" smtClean="0"/>
              <a:t>Clic para editar título</a:t>
            </a:r>
            <a:endParaRPr lang="es-ES"/>
          </a:p>
        </p:txBody>
      </p:sp>
      <p:sp>
        <p:nvSpPr>
          <p:cNvPr id="3" name="Marcador de texto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_tradnl" smtClean="0"/>
              <a:t>Haga clic para modificar el estilo de texto del patrón</a:t>
            </a:r>
          </a:p>
        </p:txBody>
      </p:sp>
      <p:sp>
        <p:nvSpPr>
          <p:cNvPr id="4" name="Marcador de fecha 3"/>
          <p:cNvSpPr>
            <a:spLocks noGrp="1"/>
          </p:cNvSpPr>
          <p:nvPr>
            <p:ph type="dt" sz="half" idx="10"/>
          </p:nvPr>
        </p:nvSpPr>
        <p:spPr/>
        <p:txBody>
          <a:bodyPr/>
          <a:lstStyle/>
          <a:p>
            <a:fld id="{8183DC43-2981-904F-9D5B-26090C537092}" type="datetimeFigureOut">
              <a:rPr lang="es-ES" smtClean="0"/>
              <a:t>09/01/2017</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5B8FC8DB-4752-1445-BBAD-91EC141EFDF9}" type="slidenum">
              <a:rPr lang="es-ES" smtClean="0"/>
              <a:t>‹Nº›</a:t>
            </a:fld>
            <a:endParaRPr lang="es-ES"/>
          </a:p>
        </p:txBody>
      </p:sp>
    </p:spTree>
    <p:extLst>
      <p:ext uri="{BB962C8B-B14F-4D97-AF65-F5344CB8AC3E}">
        <p14:creationId xmlns:p14="http://schemas.microsoft.com/office/powerpoint/2010/main" val="32820022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smtClean="0"/>
              <a:t>Clic para editar título</a:t>
            </a:r>
            <a:endParaRPr lang="es-ES"/>
          </a:p>
        </p:txBody>
      </p:sp>
      <p:sp>
        <p:nvSpPr>
          <p:cNvPr id="3" name="Marcador de contenido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s-ES"/>
          </a:p>
        </p:txBody>
      </p:sp>
      <p:sp>
        <p:nvSpPr>
          <p:cNvPr id="4" name="Marcador de contenido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s-ES"/>
          </a:p>
        </p:txBody>
      </p:sp>
      <p:sp>
        <p:nvSpPr>
          <p:cNvPr id="5" name="Marcador de fecha 4"/>
          <p:cNvSpPr>
            <a:spLocks noGrp="1"/>
          </p:cNvSpPr>
          <p:nvPr>
            <p:ph type="dt" sz="half" idx="10"/>
          </p:nvPr>
        </p:nvSpPr>
        <p:spPr/>
        <p:txBody>
          <a:bodyPr/>
          <a:lstStyle/>
          <a:p>
            <a:fld id="{8183DC43-2981-904F-9D5B-26090C537092}" type="datetimeFigureOut">
              <a:rPr lang="es-ES" smtClean="0"/>
              <a:t>09/01/2017</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5B8FC8DB-4752-1445-BBAD-91EC141EFDF9}" type="slidenum">
              <a:rPr lang="es-ES" smtClean="0"/>
              <a:t>‹Nº›</a:t>
            </a:fld>
            <a:endParaRPr lang="es-ES"/>
          </a:p>
        </p:txBody>
      </p:sp>
    </p:spTree>
    <p:extLst>
      <p:ext uri="{BB962C8B-B14F-4D97-AF65-F5344CB8AC3E}">
        <p14:creationId xmlns:p14="http://schemas.microsoft.com/office/powerpoint/2010/main" val="8729747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lvl1pPr>
              <a:defRPr/>
            </a:lvl1pPr>
          </a:lstStyle>
          <a:p>
            <a:r>
              <a:rPr lang="es-ES_tradnl" smtClean="0"/>
              <a:t>Clic para editar título</a:t>
            </a:r>
            <a:endParaRPr lang="es-ES"/>
          </a:p>
        </p:txBody>
      </p:sp>
      <p:sp>
        <p:nvSpPr>
          <p:cNvPr id="3" name="Marcador de texto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_tradnl" smtClean="0"/>
              <a:t>Haga clic para modificar el estilo de texto del patrón</a:t>
            </a:r>
          </a:p>
        </p:txBody>
      </p:sp>
      <p:sp>
        <p:nvSpPr>
          <p:cNvPr id="4" name="Marcador de contenido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s-ES"/>
          </a:p>
        </p:txBody>
      </p:sp>
      <p:sp>
        <p:nvSpPr>
          <p:cNvPr id="5" name="Marcador de texto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_tradnl" smtClean="0"/>
              <a:t>Haga clic para modificar el estilo de texto del patrón</a:t>
            </a:r>
          </a:p>
        </p:txBody>
      </p:sp>
      <p:sp>
        <p:nvSpPr>
          <p:cNvPr id="6" name="Marcador de contenido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s-ES"/>
          </a:p>
        </p:txBody>
      </p:sp>
      <p:sp>
        <p:nvSpPr>
          <p:cNvPr id="7" name="Marcador de fecha 6"/>
          <p:cNvSpPr>
            <a:spLocks noGrp="1"/>
          </p:cNvSpPr>
          <p:nvPr>
            <p:ph type="dt" sz="half" idx="10"/>
          </p:nvPr>
        </p:nvSpPr>
        <p:spPr/>
        <p:txBody>
          <a:bodyPr/>
          <a:lstStyle/>
          <a:p>
            <a:fld id="{8183DC43-2981-904F-9D5B-26090C537092}" type="datetimeFigureOut">
              <a:rPr lang="es-ES" smtClean="0"/>
              <a:t>09/01/2017</a:t>
            </a:fld>
            <a:endParaRPr lang="es-ES"/>
          </a:p>
        </p:txBody>
      </p:sp>
      <p:sp>
        <p:nvSpPr>
          <p:cNvPr id="8" name="Marcador de pie de página 7"/>
          <p:cNvSpPr>
            <a:spLocks noGrp="1"/>
          </p:cNvSpPr>
          <p:nvPr>
            <p:ph type="ftr" sz="quarter" idx="11"/>
          </p:nvPr>
        </p:nvSpPr>
        <p:spPr/>
        <p:txBody>
          <a:bodyPr/>
          <a:lstStyle/>
          <a:p>
            <a:endParaRPr lang="es-ES"/>
          </a:p>
        </p:txBody>
      </p:sp>
      <p:sp>
        <p:nvSpPr>
          <p:cNvPr id="9" name="Marcador de número de diapositiva 8"/>
          <p:cNvSpPr>
            <a:spLocks noGrp="1"/>
          </p:cNvSpPr>
          <p:nvPr>
            <p:ph type="sldNum" sz="quarter" idx="12"/>
          </p:nvPr>
        </p:nvSpPr>
        <p:spPr/>
        <p:txBody>
          <a:bodyPr/>
          <a:lstStyle/>
          <a:p>
            <a:fld id="{5B8FC8DB-4752-1445-BBAD-91EC141EFDF9}" type="slidenum">
              <a:rPr lang="es-ES" smtClean="0"/>
              <a:t>‹Nº›</a:t>
            </a:fld>
            <a:endParaRPr lang="es-ES"/>
          </a:p>
        </p:txBody>
      </p:sp>
    </p:spTree>
    <p:extLst>
      <p:ext uri="{BB962C8B-B14F-4D97-AF65-F5344CB8AC3E}">
        <p14:creationId xmlns:p14="http://schemas.microsoft.com/office/powerpoint/2010/main" val="646006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smtClean="0"/>
              <a:t>Clic para editar título</a:t>
            </a:r>
            <a:endParaRPr lang="es-ES"/>
          </a:p>
        </p:txBody>
      </p:sp>
      <p:sp>
        <p:nvSpPr>
          <p:cNvPr id="3" name="Marcador de fecha 2"/>
          <p:cNvSpPr>
            <a:spLocks noGrp="1"/>
          </p:cNvSpPr>
          <p:nvPr>
            <p:ph type="dt" sz="half" idx="10"/>
          </p:nvPr>
        </p:nvSpPr>
        <p:spPr/>
        <p:txBody>
          <a:bodyPr/>
          <a:lstStyle/>
          <a:p>
            <a:fld id="{8183DC43-2981-904F-9D5B-26090C537092}" type="datetimeFigureOut">
              <a:rPr lang="es-ES" smtClean="0"/>
              <a:t>09/01/2017</a:t>
            </a:fld>
            <a:endParaRPr lang="es-ES"/>
          </a:p>
        </p:txBody>
      </p:sp>
      <p:sp>
        <p:nvSpPr>
          <p:cNvPr id="4" name="Marcador de pie de página 3"/>
          <p:cNvSpPr>
            <a:spLocks noGrp="1"/>
          </p:cNvSpPr>
          <p:nvPr>
            <p:ph type="ftr" sz="quarter" idx="11"/>
          </p:nvPr>
        </p:nvSpPr>
        <p:spPr/>
        <p:txBody>
          <a:bodyPr/>
          <a:lstStyle/>
          <a:p>
            <a:endParaRPr lang="es-ES"/>
          </a:p>
        </p:txBody>
      </p:sp>
      <p:sp>
        <p:nvSpPr>
          <p:cNvPr id="5" name="Marcador de número de diapositiva 4"/>
          <p:cNvSpPr>
            <a:spLocks noGrp="1"/>
          </p:cNvSpPr>
          <p:nvPr>
            <p:ph type="sldNum" sz="quarter" idx="12"/>
          </p:nvPr>
        </p:nvSpPr>
        <p:spPr/>
        <p:txBody>
          <a:bodyPr/>
          <a:lstStyle/>
          <a:p>
            <a:fld id="{5B8FC8DB-4752-1445-BBAD-91EC141EFDF9}" type="slidenum">
              <a:rPr lang="es-ES" smtClean="0"/>
              <a:t>‹Nº›</a:t>
            </a:fld>
            <a:endParaRPr lang="es-ES"/>
          </a:p>
        </p:txBody>
      </p:sp>
    </p:spTree>
    <p:extLst>
      <p:ext uri="{BB962C8B-B14F-4D97-AF65-F5344CB8AC3E}">
        <p14:creationId xmlns:p14="http://schemas.microsoft.com/office/powerpoint/2010/main" val="35774645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8183DC43-2981-904F-9D5B-26090C537092}" type="datetimeFigureOut">
              <a:rPr lang="es-ES" smtClean="0"/>
              <a:t>09/01/2017</a:t>
            </a:fld>
            <a:endParaRPr lang="es-ES"/>
          </a:p>
        </p:txBody>
      </p:sp>
      <p:sp>
        <p:nvSpPr>
          <p:cNvPr id="3" name="Marcador de pie de página 2"/>
          <p:cNvSpPr>
            <a:spLocks noGrp="1"/>
          </p:cNvSpPr>
          <p:nvPr>
            <p:ph type="ftr" sz="quarter" idx="11"/>
          </p:nvPr>
        </p:nvSpPr>
        <p:spPr/>
        <p:txBody>
          <a:bodyPr/>
          <a:lstStyle/>
          <a:p>
            <a:endParaRPr lang="es-ES"/>
          </a:p>
        </p:txBody>
      </p:sp>
      <p:sp>
        <p:nvSpPr>
          <p:cNvPr id="4" name="Marcador de número de diapositiva 3"/>
          <p:cNvSpPr>
            <a:spLocks noGrp="1"/>
          </p:cNvSpPr>
          <p:nvPr>
            <p:ph type="sldNum" sz="quarter" idx="12"/>
          </p:nvPr>
        </p:nvSpPr>
        <p:spPr/>
        <p:txBody>
          <a:bodyPr/>
          <a:lstStyle/>
          <a:p>
            <a:fld id="{5B8FC8DB-4752-1445-BBAD-91EC141EFDF9}" type="slidenum">
              <a:rPr lang="es-ES" smtClean="0"/>
              <a:t>‹Nº›</a:t>
            </a:fld>
            <a:endParaRPr lang="es-ES"/>
          </a:p>
        </p:txBody>
      </p:sp>
    </p:spTree>
    <p:extLst>
      <p:ext uri="{BB962C8B-B14F-4D97-AF65-F5344CB8AC3E}">
        <p14:creationId xmlns:p14="http://schemas.microsoft.com/office/powerpoint/2010/main" val="3919138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3050"/>
            <a:ext cx="3008313" cy="1162050"/>
          </a:xfrm>
        </p:spPr>
        <p:txBody>
          <a:bodyPr anchor="b"/>
          <a:lstStyle>
            <a:lvl1pPr algn="l">
              <a:defRPr sz="2000" b="1"/>
            </a:lvl1pPr>
          </a:lstStyle>
          <a:p>
            <a:r>
              <a:rPr lang="es-ES_tradnl" smtClean="0"/>
              <a:t>Clic para editar título</a:t>
            </a:r>
            <a:endParaRPr lang="es-ES"/>
          </a:p>
        </p:txBody>
      </p:sp>
      <p:sp>
        <p:nvSpPr>
          <p:cNvPr id="3" name="Marcador de contenido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s-ES"/>
          </a:p>
        </p:txBody>
      </p:sp>
      <p:sp>
        <p:nvSpPr>
          <p:cNvPr id="4" name="Marcador de texto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_tradnl" smtClean="0"/>
              <a:t>Haga clic para modificar el estilo de texto del patrón</a:t>
            </a:r>
          </a:p>
        </p:txBody>
      </p:sp>
      <p:sp>
        <p:nvSpPr>
          <p:cNvPr id="5" name="Marcador de fecha 4"/>
          <p:cNvSpPr>
            <a:spLocks noGrp="1"/>
          </p:cNvSpPr>
          <p:nvPr>
            <p:ph type="dt" sz="half" idx="10"/>
          </p:nvPr>
        </p:nvSpPr>
        <p:spPr/>
        <p:txBody>
          <a:bodyPr/>
          <a:lstStyle/>
          <a:p>
            <a:fld id="{8183DC43-2981-904F-9D5B-26090C537092}" type="datetimeFigureOut">
              <a:rPr lang="es-ES" smtClean="0"/>
              <a:t>09/01/2017</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5B8FC8DB-4752-1445-BBAD-91EC141EFDF9}" type="slidenum">
              <a:rPr lang="es-ES" smtClean="0"/>
              <a:t>‹Nº›</a:t>
            </a:fld>
            <a:endParaRPr lang="es-ES"/>
          </a:p>
        </p:txBody>
      </p:sp>
    </p:spTree>
    <p:extLst>
      <p:ext uri="{BB962C8B-B14F-4D97-AF65-F5344CB8AC3E}">
        <p14:creationId xmlns:p14="http://schemas.microsoft.com/office/powerpoint/2010/main" val="40092261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1792288" y="4800600"/>
            <a:ext cx="5486400" cy="566738"/>
          </a:xfrm>
        </p:spPr>
        <p:txBody>
          <a:bodyPr anchor="b"/>
          <a:lstStyle>
            <a:lvl1pPr algn="l">
              <a:defRPr sz="2000" b="1"/>
            </a:lvl1pPr>
          </a:lstStyle>
          <a:p>
            <a:r>
              <a:rPr lang="es-ES_tradnl" smtClean="0"/>
              <a:t>Clic para editar título</a:t>
            </a:r>
            <a:endParaRPr lang="es-ES"/>
          </a:p>
        </p:txBody>
      </p:sp>
      <p:sp>
        <p:nvSpPr>
          <p:cNvPr id="3" name="Marcador de posición de imagen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Marcador de texto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_tradnl" smtClean="0"/>
              <a:t>Haga clic para modificar el estilo de texto del patrón</a:t>
            </a:r>
          </a:p>
        </p:txBody>
      </p:sp>
      <p:sp>
        <p:nvSpPr>
          <p:cNvPr id="5" name="Marcador de fecha 4"/>
          <p:cNvSpPr>
            <a:spLocks noGrp="1"/>
          </p:cNvSpPr>
          <p:nvPr>
            <p:ph type="dt" sz="half" idx="10"/>
          </p:nvPr>
        </p:nvSpPr>
        <p:spPr/>
        <p:txBody>
          <a:bodyPr/>
          <a:lstStyle/>
          <a:p>
            <a:fld id="{8183DC43-2981-904F-9D5B-26090C537092}" type="datetimeFigureOut">
              <a:rPr lang="es-ES" smtClean="0"/>
              <a:t>09/01/2017</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5B8FC8DB-4752-1445-BBAD-91EC141EFDF9}" type="slidenum">
              <a:rPr lang="es-ES" smtClean="0"/>
              <a:t>‹Nº›</a:t>
            </a:fld>
            <a:endParaRPr lang="es-ES"/>
          </a:p>
        </p:txBody>
      </p:sp>
    </p:spTree>
    <p:extLst>
      <p:ext uri="{BB962C8B-B14F-4D97-AF65-F5344CB8AC3E}">
        <p14:creationId xmlns:p14="http://schemas.microsoft.com/office/powerpoint/2010/main" val="40325335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s-ES_tradnl" smtClean="0"/>
              <a:t>Clic para editar título</a:t>
            </a:r>
            <a:endParaRPr lang="es-ES"/>
          </a:p>
        </p:txBody>
      </p:sp>
      <p:sp>
        <p:nvSpPr>
          <p:cNvPr id="3" name="Marcador de texto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s-ES"/>
          </a:p>
        </p:txBody>
      </p:sp>
      <p:sp>
        <p:nvSpPr>
          <p:cNvPr id="4" name="Marcador de fecha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183DC43-2981-904F-9D5B-26090C537092}" type="datetimeFigureOut">
              <a:rPr lang="es-ES" smtClean="0"/>
              <a:t>09/01/2017</a:t>
            </a:fld>
            <a:endParaRPr lang="es-ES"/>
          </a:p>
        </p:txBody>
      </p:sp>
      <p:sp>
        <p:nvSpPr>
          <p:cNvPr id="5" name="Marcador de pie de página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Marcador de número de diapositiva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B8FC8DB-4752-1445-BBAD-91EC141EFDF9}" type="slidenum">
              <a:rPr lang="es-ES" smtClean="0"/>
              <a:t>‹Nº›</a:t>
            </a:fld>
            <a:endParaRPr lang="es-ES"/>
          </a:p>
        </p:txBody>
      </p:sp>
    </p:spTree>
    <p:extLst>
      <p:ext uri="{BB962C8B-B14F-4D97-AF65-F5344CB8AC3E}">
        <p14:creationId xmlns:p14="http://schemas.microsoft.com/office/powerpoint/2010/main" val="330442499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s-E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jpg"/><Relationship Id="rId3" Type="http://schemas.openxmlformats.org/officeDocument/2006/relationships/slide" Target="slide2.xml"/><Relationship Id="rId7" Type="http://schemas.openxmlformats.org/officeDocument/2006/relationships/image" Target="../media/image5.png"/><Relationship Id="rId2"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image" Target="../media/image4.jpg"/><Relationship Id="rId11" Type="http://schemas.openxmlformats.org/officeDocument/2006/relationships/image" Target="../media/image9.png"/><Relationship Id="rId5" Type="http://schemas.openxmlformats.org/officeDocument/2006/relationships/image" Target="../media/image3.jpg"/><Relationship Id="rId10" Type="http://schemas.openxmlformats.org/officeDocument/2006/relationships/image" Target="../media/image8.jpg"/><Relationship Id="rId4" Type="http://schemas.openxmlformats.org/officeDocument/2006/relationships/image" Target="../media/image2.png"/><Relationship Id="rId9" Type="http://schemas.openxmlformats.org/officeDocument/2006/relationships/image" Target="../media/image7.png"/></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14.png"/></Relationships>
</file>

<file path=ppt/slides/_rels/slide4.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image" Target="../media/image12.jpg"/><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13.jp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3.jpg"/><Relationship Id="rId2" Type="http://schemas.openxmlformats.org/officeDocument/2006/relationships/image" Target="../media/image15.jpg"/><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16.png"/><Relationship Id="rId4" Type="http://schemas.openxmlformats.org/officeDocument/2006/relationships/slide" Target="slide2.xml"/></Relationships>
</file>

<file path=ppt/slides/_rels/slide6.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5.png"/><Relationship Id="rId18" Type="http://schemas.openxmlformats.org/officeDocument/2006/relationships/image" Target="../media/image30.png"/><Relationship Id="rId3" Type="http://schemas.openxmlformats.org/officeDocument/2006/relationships/image" Target="../media/image2.png"/><Relationship Id="rId21" Type="http://schemas.openxmlformats.org/officeDocument/2006/relationships/image" Target="../media/image33.png"/><Relationship Id="rId7" Type="http://schemas.openxmlformats.org/officeDocument/2006/relationships/image" Target="../media/image19.png"/><Relationship Id="rId12" Type="http://schemas.openxmlformats.org/officeDocument/2006/relationships/image" Target="../media/image24.png"/><Relationship Id="rId17" Type="http://schemas.openxmlformats.org/officeDocument/2006/relationships/image" Target="../media/image29.png"/><Relationship Id="rId25" Type="http://schemas.openxmlformats.org/officeDocument/2006/relationships/image" Target="../media/image37.png"/><Relationship Id="rId2" Type="http://schemas.openxmlformats.org/officeDocument/2006/relationships/image" Target="../media/image15.jpg"/><Relationship Id="rId16" Type="http://schemas.openxmlformats.org/officeDocument/2006/relationships/image" Target="../media/image28.png"/><Relationship Id="rId20" Type="http://schemas.openxmlformats.org/officeDocument/2006/relationships/image" Target="../media/image32.png"/><Relationship Id="rId1" Type="http://schemas.openxmlformats.org/officeDocument/2006/relationships/slideLayout" Target="../slideLayouts/slideLayout1.xml"/><Relationship Id="rId6" Type="http://schemas.openxmlformats.org/officeDocument/2006/relationships/image" Target="../media/image18.png"/><Relationship Id="rId11" Type="http://schemas.openxmlformats.org/officeDocument/2006/relationships/image" Target="../media/image23.png"/><Relationship Id="rId24" Type="http://schemas.openxmlformats.org/officeDocument/2006/relationships/image" Target="../media/image36.png"/><Relationship Id="rId5" Type="http://schemas.openxmlformats.org/officeDocument/2006/relationships/image" Target="../media/image17.png"/><Relationship Id="rId15" Type="http://schemas.openxmlformats.org/officeDocument/2006/relationships/image" Target="../media/image27.png"/><Relationship Id="rId23" Type="http://schemas.openxmlformats.org/officeDocument/2006/relationships/image" Target="../media/image35.png"/><Relationship Id="rId10" Type="http://schemas.openxmlformats.org/officeDocument/2006/relationships/image" Target="../media/image22.png"/><Relationship Id="rId19" Type="http://schemas.openxmlformats.org/officeDocument/2006/relationships/image" Target="../media/image31.png"/><Relationship Id="rId4" Type="http://schemas.openxmlformats.org/officeDocument/2006/relationships/slide" Target="slide2.xml"/><Relationship Id="rId9" Type="http://schemas.openxmlformats.org/officeDocument/2006/relationships/image" Target="../media/image21.png"/><Relationship Id="rId14" Type="http://schemas.openxmlformats.org/officeDocument/2006/relationships/image" Target="../media/image26.png"/><Relationship Id="rId22" Type="http://schemas.openxmlformats.org/officeDocument/2006/relationships/image" Target="../media/image34.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8.jpg"/><Relationship Id="rId1" Type="http://schemas.openxmlformats.org/officeDocument/2006/relationships/slideLayout" Target="../slideLayouts/slideLayout1.xml"/><Relationship Id="rId5" Type="http://schemas.openxmlformats.org/officeDocument/2006/relationships/slide" Target="slide2.xml"/><Relationship Id="rId4" Type="http://schemas.openxmlformats.org/officeDocument/2006/relationships/slide" Target="slide9.xml"/></Relationships>
</file>

<file path=ppt/slides/_rels/slide8.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45.png"/><Relationship Id="rId3" Type="http://schemas.openxmlformats.org/officeDocument/2006/relationships/image" Target="../media/image2.png"/><Relationship Id="rId7" Type="http://schemas.openxmlformats.org/officeDocument/2006/relationships/image" Target="../media/image40.png"/><Relationship Id="rId12" Type="http://schemas.openxmlformats.org/officeDocument/2006/relationships/image" Target="../media/image44.png"/><Relationship Id="rId2" Type="http://schemas.openxmlformats.org/officeDocument/2006/relationships/image" Target="../media/image38.jpg"/><Relationship Id="rId1" Type="http://schemas.openxmlformats.org/officeDocument/2006/relationships/slideLayout" Target="../slideLayouts/slideLayout1.xml"/><Relationship Id="rId6" Type="http://schemas.openxmlformats.org/officeDocument/2006/relationships/image" Target="../media/image39.png"/><Relationship Id="rId11" Type="http://schemas.openxmlformats.org/officeDocument/2006/relationships/image" Target="../media/image43.png"/><Relationship Id="rId5" Type="http://schemas.openxmlformats.org/officeDocument/2006/relationships/slide" Target="slide2.xml"/><Relationship Id="rId10" Type="http://schemas.openxmlformats.org/officeDocument/2006/relationships/image" Target="../media/image42.png"/><Relationship Id="rId4" Type="http://schemas.openxmlformats.org/officeDocument/2006/relationships/slide" Target="slide9.xml"/><Relationship Id="rId9" Type="http://schemas.openxmlformats.org/officeDocument/2006/relationships/image" Target="../media/image14.png"/><Relationship Id="rId14" Type="http://schemas.openxmlformats.org/officeDocument/2006/relationships/image" Target="../media/image46.png"/></Relationships>
</file>

<file path=ppt/slides/_rels/slide9.xml.rels><?xml version="1.0" encoding="UTF-8" standalone="yes"?>
<Relationships xmlns="http://schemas.openxmlformats.org/package/2006/relationships"><Relationship Id="rId8" Type="http://schemas.openxmlformats.org/officeDocument/2006/relationships/slide" Target="slide7.xml"/><Relationship Id="rId3" Type="http://schemas.openxmlformats.org/officeDocument/2006/relationships/image" Target="../media/image47.png"/><Relationship Id="rId7" Type="http://schemas.openxmlformats.org/officeDocument/2006/relationships/slide" Target="slide9.xml"/><Relationship Id="rId2" Type="http://schemas.openxmlformats.org/officeDocument/2006/relationships/image" Target="../media/image38.jpg"/><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49.png"/><Relationship Id="rId4" Type="http://schemas.openxmlformats.org/officeDocument/2006/relationships/image" Target="../media/image48.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5" name="Rectángulo 4">
            <a:hlinkClick r:id="" action="ppaction://hlinkshowjump?jump=nextslide"/>
          </p:cNvPr>
          <p:cNvSpPr/>
          <p:nvPr/>
        </p:nvSpPr>
        <p:spPr>
          <a:xfrm>
            <a:off x="3767912" y="5294221"/>
            <a:ext cx="2025525" cy="643001"/>
          </a:xfrm>
          <a:prstGeom prst="rect">
            <a:avLst/>
          </a:prstGeom>
          <a:solidFill>
            <a:schemeClr val="bg1"/>
          </a:solidFill>
          <a:ln>
            <a:noFill/>
          </a:ln>
          <a:effectLst>
            <a:outerShdw blurRad="40000" dist="23000" dir="5400000" rotWithShape="0">
              <a:srgbClr val="000000">
                <a:alpha val="35000"/>
              </a:srgbClr>
            </a:outerShdw>
            <a:reflection blurRad="6350" stA="50000" endA="300" endPos="55000" dir="5400000" sy="-100000" algn="bl" rotWithShape="0"/>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s-ES" sz="2000" dirty="0" smtClean="0">
                <a:solidFill>
                  <a:schemeClr val="bg1">
                    <a:lumMod val="50000"/>
                  </a:schemeClr>
                </a:solidFill>
              </a:rPr>
              <a:t>Login</a:t>
            </a:r>
            <a:endParaRPr lang="es-ES" sz="2000" dirty="0">
              <a:solidFill>
                <a:schemeClr val="bg1">
                  <a:lumMod val="50000"/>
                </a:schemeClr>
              </a:solidFill>
            </a:endParaRPr>
          </a:p>
        </p:txBody>
      </p:sp>
      <p:sp>
        <p:nvSpPr>
          <p:cNvPr id="10" name="CuadroTexto 9"/>
          <p:cNvSpPr txBox="1"/>
          <p:nvPr/>
        </p:nvSpPr>
        <p:spPr>
          <a:xfrm>
            <a:off x="-3874127" y="3936954"/>
            <a:ext cx="3188292" cy="584776"/>
          </a:xfrm>
          <a:prstGeom prst="rect">
            <a:avLst/>
          </a:prstGeom>
          <a:noFill/>
        </p:spPr>
        <p:txBody>
          <a:bodyPr wrap="square" rtlCol="0">
            <a:spAutoFit/>
          </a:bodyPr>
          <a:lstStyle/>
          <a:p>
            <a:r>
              <a:rPr lang="es-ES" sz="3200" dirty="0" smtClean="0">
                <a:solidFill>
                  <a:srgbClr val="FFFFFF"/>
                </a:solidFill>
                <a:latin typeface="Helvetica Neue Thin"/>
                <a:cs typeface="Helvetica Neue Thin"/>
              </a:rPr>
              <a:t>Beneficios</a:t>
            </a:r>
            <a:endParaRPr lang="es-ES" sz="3200" dirty="0">
              <a:solidFill>
                <a:srgbClr val="FFFFFF"/>
              </a:solidFill>
              <a:latin typeface="Helvetica Neue Thin"/>
              <a:cs typeface="Helvetica Neue Thin"/>
            </a:endParaRPr>
          </a:p>
        </p:txBody>
      </p:sp>
      <p:sp>
        <p:nvSpPr>
          <p:cNvPr id="11" name="CuadroTexto 10"/>
          <p:cNvSpPr txBox="1"/>
          <p:nvPr/>
        </p:nvSpPr>
        <p:spPr>
          <a:xfrm>
            <a:off x="2747061" y="495544"/>
            <a:ext cx="851448" cy="461665"/>
          </a:xfrm>
          <a:prstGeom prst="rect">
            <a:avLst/>
          </a:prstGeom>
          <a:noFill/>
        </p:spPr>
        <p:txBody>
          <a:bodyPr wrap="square" rtlCol="0">
            <a:spAutoFit/>
          </a:bodyPr>
          <a:lstStyle/>
          <a:p>
            <a:pPr algn="ctr"/>
            <a:r>
              <a:rPr lang="es-ES" sz="1200" dirty="0" smtClean="0">
                <a:solidFill>
                  <a:srgbClr val="FFFFFF"/>
                </a:solidFill>
                <a:latin typeface="Helvetica Neue Thin"/>
                <a:cs typeface="Helvetica Neue Thin"/>
              </a:rPr>
              <a:t>Nuestras empresas</a:t>
            </a:r>
            <a:endParaRPr lang="es-ES" sz="1200" dirty="0">
              <a:solidFill>
                <a:srgbClr val="FFFFFF"/>
              </a:solidFill>
              <a:latin typeface="Helvetica Neue Thin"/>
              <a:cs typeface="Helvetica Neue Thin"/>
            </a:endParaRPr>
          </a:p>
        </p:txBody>
      </p:sp>
      <p:sp>
        <p:nvSpPr>
          <p:cNvPr id="12" name="CuadroTexto 11">
            <a:hlinkClick r:id="rId3" action="ppaction://hlinksldjump"/>
          </p:cNvPr>
          <p:cNvSpPr txBox="1"/>
          <p:nvPr/>
        </p:nvSpPr>
        <p:spPr>
          <a:xfrm>
            <a:off x="7435151" y="521066"/>
            <a:ext cx="1543477" cy="307777"/>
          </a:xfrm>
          <a:prstGeom prst="rect">
            <a:avLst/>
          </a:prstGeom>
          <a:noFill/>
        </p:spPr>
        <p:txBody>
          <a:bodyPr wrap="square" rtlCol="0">
            <a:spAutoFit/>
          </a:bodyPr>
          <a:lstStyle/>
          <a:p>
            <a:pPr algn="r"/>
            <a:r>
              <a:rPr lang="es-ES" sz="1400" dirty="0" smtClean="0">
                <a:solidFill>
                  <a:srgbClr val="FFFFFF"/>
                </a:solidFill>
                <a:latin typeface="Helvetica Neue Thin"/>
                <a:cs typeface="Helvetica Neue Thin"/>
              </a:rPr>
              <a:t>Iniciar Sesión</a:t>
            </a:r>
            <a:endParaRPr lang="es-ES" sz="1400" dirty="0">
              <a:solidFill>
                <a:srgbClr val="FFFFFF"/>
              </a:solidFill>
              <a:latin typeface="Helvetica Neue Thin"/>
              <a:cs typeface="Helvetica Neue Thin"/>
            </a:endParaRPr>
          </a:p>
        </p:txBody>
      </p:sp>
      <p:sp>
        <p:nvSpPr>
          <p:cNvPr id="14" name="CuadroTexto 13"/>
          <p:cNvSpPr txBox="1"/>
          <p:nvPr/>
        </p:nvSpPr>
        <p:spPr>
          <a:xfrm>
            <a:off x="3598509" y="495565"/>
            <a:ext cx="851448" cy="461665"/>
          </a:xfrm>
          <a:prstGeom prst="rect">
            <a:avLst/>
          </a:prstGeom>
          <a:noFill/>
        </p:spPr>
        <p:txBody>
          <a:bodyPr wrap="square" rtlCol="0">
            <a:spAutoFit/>
          </a:bodyPr>
          <a:lstStyle/>
          <a:p>
            <a:pPr algn="ctr"/>
            <a:r>
              <a:rPr lang="es-ES" sz="1200" dirty="0" smtClean="0">
                <a:solidFill>
                  <a:srgbClr val="FFFFFF"/>
                </a:solidFill>
                <a:latin typeface="Helvetica Neue Thin"/>
                <a:cs typeface="Helvetica Neue Thin"/>
              </a:rPr>
              <a:t>¿Cómo funciona?</a:t>
            </a:r>
            <a:endParaRPr lang="es-ES" sz="1200" dirty="0">
              <a:solidFill>
                <a:srgbClr val="FFFFFF"/>
              </a:solidFill>
              <a:latin typeface="Helvetica Neue Thin"/>
              <a:cs typeface="Helvetica Neue Thin"/>
            </a:endParaRPr>
          </a:p>
        </p:txBody>
      </p:sp>
      <p:pic>
        <p:nvPicPr>
          <p:cNvPr id="4" name="Imagen 3" descr="logo blanco-0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6399" y="406620"/>
            <a:ext cx="1790434" cy="567423"/>
          </a:xfrm>
          <a:prstGeom prst="rect">
            <a:avLst/>
          </a:prstGeom>
        </p:spPr>
      </p:pic>
      <p:sp>
        <p:nvSpPr>
          <p:cNvPr id="15" name="Rectángulo 14"/>
          <p:cNvSpPr/>
          <p:nvPr/>
        </p:nvSpPr>
        <p:spPr>
          <a:xfrm>
            <a:off x="345496" y="1288226"/>
            <a:ext cx="8589032" cy="3906260"/>
          </a:xfrm>
          <a:prstGeom prst="rect">
            <a:avLst/>
          </a:prstGeom>
          <a:solidFill>
            <a:schemeClr val="bg1">
              <a:alpha val="5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dirty="0"/>
          </a:p>
        </p:txBody>
      </p:sp>
      <p:sp>
        <p:nvSpPr>
          <p:cNvPr id="17" name="CuadroTexto 16"/>
          <p:cNvSpPr txBox="1"/>
          <p:nvPr/>
        </p:nvSpPr>
        <p:spPr>
          <a:xfrm>
            <a:off x="4514912" y="490288"/>
            <a:ext cx="1080103" cy="276999"/>
          </a:xfrm>
          <a:prstGeom prst="rect">
            <a:avLst/>
          </a:prstGeom>
          <a:noFill/>
        </p:spPr>
        <p:txBody>
          <a:bodyPr wrap="square" rtlCol="0">
            <a:spAutoFit/>
          </a:bodyPr>
          <a:lstStyle/>
          <a:p>
            <a:pPr algn="ctr"/>
            <a:r>
              <a:rPr lang="es-ES" sz="1200" dirty="0" smtClean="0">
                <a:solidFill>
                  <a:srgbClr val="FFFFFF"/>
                </a:solidFill>
                <a:latin typeface="Helvetica Neue Thin"/>
                <a:cs typeface="Helvetica Neue Thin"/>
              </a:rPr>
              <a:t>Contáctanos</a:t>
            </a:r>
            <a:endParaRPr lang="es-ES" sz="1200" dirty="0">
              <a:solidFill>
                <a:srgbClr val="FFFFFF"/>
              </a:solidFill>
              <a:latin typeface="Helvetica Neue Thin"/>
              <a:cs typeface="Helvetica Neue Thin"/>
            </a:endParaRPr>
          </a:p>
        </p:txBody>
      </p:sp>
      <p:sp>
        <p:nvSpPr>
          <p:cNvPr id="20" name="CuadroTexto 19"/>
          <p:cNvSpPr txBox="1"/>
          <p:nvPr/>
        </p:nvSpPr>
        <p:spPr>
          <a:xfrm>
            <a:off x="429591" y="1508666"/>
            <a:ext cx="6676642" cy="597087"/>
          </a:xfrm>
          <a:prstGeom prst="rect">
            <a:avLst/>
          </a:prstGeom>
          <a:noFill/>
        </p:spPr>
        <p:txBody>
          <a:bodyPr wrap="square" rtlCol="0">
            <a:spAutoFit/>
          </a:bodyPr>
          <a:lstStyle/>
          <a:p>
            <a:pPr>
              <a:lnSpc>
                <a:spcPct val="140000"/>
              </a:lnSpc>
            </a:pPr>
            <a:r>
              <a:rPr lang="en-US" sz="1200" dirty="0" smtClean="0">
                <a:latin typeface="Helvetica Neue Light"/>
                <a:cs typeface="Helvetica Neue Light"/>
              </a:rPr>
              <a:t>Este </a:t>
            </a:r>
            <a:r>
              <a:rPr lang="en-US" sz="1200" dirty="0" err="1" smtClean="0">
                <a:latin typeface="Helvetica Neue Light"/>
                <a:cs typeface="Helvetica Neue Light"/>
              </a:rPr>
              <a:t>producto</a:t>
            </a:r>
            <a:r>
              <a:rPr lang="en-US" sz="1200" dirty="0" smtClean="0">
                <a:latin typeface="Helvetica Neue Light"/>
                <a:cs typeface="Helvetica Neue Light"/>
              </a:rPr>
              <a:t> </a:t>
            </a:r>
            <a:r>
              <a:rPr lang="en-US" sz="1200" dirty="0" err="1" smtClean="0">
                <a:latin typeface="Helvetica Neue Light"/>
                <a:cs typeface="Helvetica Neue Light"/>
              </a:rPr>
              <a:t>esta</a:t>
            </a:r>
            <a:r>
              <a:rPr lang="en-US" sz="1200" dirty="0" smtClean="0">
                <a:latin typeface="Helvetica Neue Light"/>
                <a:cs typeface="Helvetica Neue Light"/>
              </a:rPr>
              <a:t> </a:t>
            </a:r>
            <a:r>
              <a:rPr lang="en-US" sz="1200" dirty="0" err="1" smtClean="0">
                <a:latin typeface="Helvetica Neue Light"/>
                <a:cs typeface="Helvetica Neue Light"/>
              </a:rPr>
              <a:t>diseñado</a:t>
            </a:r>
            <a:r>
              <a:rPr lang="en-US" sz="1200" dirty="0" smtClean="0">
                <a:latin typeface="Helvetica Neue Light"/>
                <a:cs typeface="Helvetica Neue Light"/>
              </a:rPr>
              <a:t> </a:t>
            </a:r>
            <a:r>
              <a:rPr lang="en-US" sz="1200" dirty="0" err="1" smtClean="0">
                <a:latin typeface="Helvetica Neue Light"/>
                <a:cs typeface="Helvetica Neue Light"/>
              </a:rPr>
              <a:t>para</a:t>
            </a:r>
            <a:r>
              <a:rPr lang="en-US" sz="1200" dirty="0" smtClean="0">
                <a:latin typeface="Helvetica Neue Light"/>
                <a:cs typeface="Helvetica Neue Light"/>
              </a:rPr>
              <a:t> </a:t>
            </a:r>
            <a:r>
              <a:rPr lang="en-US" sz="1200" dirty="0" err="1" smtClean="0">
                <a:latin typeface="Helvetica Neue Light"/>
                <a:cs typeface="Helvetica Neue Light"/>
              </a:rPr>
              <a:t>fábricas</a:t>
            </a:r>
            <a:r>
              <a:rPr lang="en-US" sz="1200" dirty="0" smtClean="0">
                <a:latin typeface="Helvetica Neue Light"/>
                <a:cs typeface="Helvetica Neue Light"/>
              </a:rPr>
              <a:t>, </a:t>
            </a:r>
            <a:r>
              <a:rPr lang="en-US" sz="1200" dirty="0" err="1" smtClean="0">
                <a:latin typeface="Helvetica Neue Light"/>
                <a:cs typeface="Helvetica Neue Light"/>
              </a:rPr>
              <a:t>grandes</a:t>
            </a:r>
            <a:r>
              <a:rPr lang="en-US" sz="1200" dirty="0" smtClean="0">
                <a:latin typeface="Helvetica Neue Light"/>
                <a:cs typeface="Helvetica Neue Light"/>
              </a:rPr>
              <a:t> </a:t>
            </a:r>
            <a:r>
              <a:rPr lang="en-US" sz="1200" dirty="0" err="1" smtClean="0">
                <a:latin typeface="Helvetica Neue Light"/>
                <a:cs typeface="Helvetica Neue Light"/>
              </a:rPr>
              <a:t>almacénes</a:t>
            </a:r>
            <a:r>
              <a:rPr lang="en-US" sz="1200" dirty="0" smtClean="0">
                <a:latin typeface="Helvetica Neue Light"/>
                <a:cs typeface="Helvetica Neue Light"/>
              </a:rPr>
              <a:t> y </a:t>
            </a:r>
            <a:r>
              <a:rPr lang="en-US" sz="1200" dirty="0" err="1" smtClean="0">
                <a:latin typeface="Helvetica Neue Light"/>
                <a:cs typeface="Helvetica Neue Light"/>
              </a:rPr>
              <a:t>turismo</a:t>
            </a:r>
            <a:r>
              <a:rPr lang="en-US" sz="1200" dirty="0" smtClean="0">
                <a:latin typeface="Helvetica Neue Light"/>
                <a:cs typeface="Helvetica Neue Light"/>
              </a:rPr>
              <a:t>.</a:t>
            </a:r>
          </a:p>
          <a:p>
            <a:pPr>
              <a:lnSpc>
                <a:spcPct val="140000"/>
              </a:lnSpc>
            </a:pPr>
            <a:r>
              <a:rPr lang="es-ES" sz="1200" dirty="0" smtClean="0">
                <a:latin typeface="Helvetica Neue Light"/>
                <a:cs typeface="Helvetica Neue Light"/>
              </a:rPr>
              <a:t>¡</a:t>
            </a:r>
            <a:r>
              <a:rPr lang="es-ES" sz="1200" dirty="0" err="1" smtClean="0">
                <a:latin typeface="Helvetica Neue Light"/>
                <a:cs typeface="Helvetica Neue Light"/>
              </a:rPr>
              <a:t>Olvidate</a:t>
            </a:r>
            <a:r>
              <a:rPr lang="es-ES" sz="1200" dirty="0" smtClean="0">
                <a:latin typeface="Helvetica Neue Light"/>
                <a:cs typeface="Helvetica Neue Light"/>
              </a:rPr>
              <a:t> del papel y dile hola a lo más nuevo en tecnología!</a:t>
            </a:r>
            <a:endParaRPr lang="es-ES" sz="1200" dirty="0">
              <a:latin typeface="Helvetica Neue Light"/>
              <a:cs typeface="Helvetica Neue Light"/>
            </a:endParaRPr>
          </a:p>
        </p:txBody>
      </p:sp>
      <p:sp>
        <p:nvSpPr>
          <p:cNvPr id="7" name="CuadroTexto 6"/>
          <p:cNvSpPr txBox="1"/>
          <p:nvPr/>
        </p:nvSpPr>
        <p:spPr>
          <a:xfrm>
            <a:off x="570006" y="2260913"/>
            <a:ext cx="4149049" cy="523220"/>
          </a:xfrm>
          <a:prstGeom prst="rect">
            <a:avLst/>
          </a:prstGeom>
          <a:noFill/>
        </p:spPr>
        <p:txBody>
          <a:bodyPr wrap="square" rtlCol="0">
            <a:spAutoFit/>
          </a:bodyPr>
          <a:lstStyle/>
          <a:p>
            <a:pPr marL="285750" indent="-285750">
              <a:buFont typeface="Arial"/>
              <a:buChar char="•"/>
            </a:pPr>
            <a:r>
              <a:rPr lang="es-ES" sz="1400" dirty="0" smtClean="0">
                <a:latin typeface="Helvetica Neue UltraLight"/>
                <a:cs typeface="Helvetica Neue UltraLight"/>
              </a:rPr>
              <a:t>Postúlate más rápido</a:t>
            </a:r>
          </a:p>
          <a:p>
            <a:pPr marL="285750" indent="-285750">
              <a:buFont typeface="Arial"/>
              <a:buChar char="•"/>
            </a:pPr>
            <a:r>
              <a:rPr lang="es-ES" sz="1400" dirty="0" smtClean="0">
                <a:latin typeface="Helvetica Neue UltraLight"/>
                <a:cs typeface="Helvetica Neue UltraLight"/>
              </a:rPr>
              <a:t>Encuentra mejores ofertas</a:t>
            </a:r>
            <a:endParaRPr lang="es-ES" sz="1400" dirty="0">
              <a:latin typeface="Helvetica Neue UltraLight"/>
              <a:cs typeface="Helvetica Neue UltraLight"/>
            </a:endParaRPr>
          </a:p>
        </p:txBody>
      </p:sp>
      <p:sp>
        <p:nvSpPr>
          <p:cNvPr id="6" name="CuadroTexto 5"/>
          <p:cNvSpPr txBox="1"/>
          <p:nvPr/>
        </p:nvSpPr>
        <p:spPr>
          <a:xfrm>
            <a:off x="5806615" y="4802012"/>
            <a:ext cx="1670058" cy="230832"/>
          </a:xfrm>
          <a:prstGeom prst="rect">
            <a:avLst/>
          </a:prstGeom>
          <a:noFill/>
        </p:spPr>
        <p:txBody>
          <a:bodyPr wrap="square" rtlCol="0">
            <a:spAutoFit/>
          </a:bodyPr>
          <a:lstStyle/>
          <a:p>
            <a:pPr lvl="1" algn="r"/>
            <a:r>
              <a:rPr lang="es-ES" sz="900" dirty="0" smtClean="0">
                <a:latin typeface="Helvetica Neue Thin"/>
                <a:cs typeface="Helvetica Neue Thin"/>
              </a:rPr>
              <a:t>Contacto</a:t>
            </a:r>
            <a:endParaRPr lang="es-ES" sz="900" dirty="0">
              <a:latin typeface="Helvetica Neue Thin"/>
              <a:cs typeface="Helvetica Neue Thin"/>
            </a:endParaRPr>
          </a:p>
        </p:txBody>
      </p:sp>
      <p:sp>
        <p:nvSpPr>
          <p:cNvPr id="3" name="CuadroTexto 2"/>
          <p:cNvSpPr txBox="1"/>
          <p:nvPr/>
        </p:nvSpPr>
        <p:spPr>
          <a:xfrm>
            <a:off x="7543109" y="4609920"/>
            <a:ext cx="3766328" cy="507831"/>
          </a:xfrm>
          <a:prstGeom prst="rect">
            <a:avLst/>
          </a:prstGeom>
          <a:noFill/>
        </p:spPr>
        <p:txBody>
          <a:bodyPr wrap="square" rtlCol="0">
            <a:spAutoFit/>
          </a:bodyPr>
          <a:lstStyle/>
          <a:p>
            <a:r>
              <a:rPr lang="es-ES" sz="900" dirty="0" smtClean="0">
                <a:latin typeface="Helvetica Neue UltraLight"/>
                <a:cs typeface="Helvetica Neue UltraLight"/>
              </a:rPr>
              <a:t>Adalberto Loya Villalobos</a:t>
            </a:r>
          </a:p>
          <a:p>
            <a:r>
              <a:rPr lang="es-ES" sz="900" i="1" dirty="0" smtClean="0">
                <a:latin typeface="Helvetica Neue UltraLight"/>
                <a:cs typeface="Helvetica Neue UltraLight"/>
              </a:rPr>
              <a:t>aloya@occ.com.mx</a:t>
            </a:r>
          </a:p>
          <a:p>
            <a:r>
              <a:rPr lang="es-ES" sz="900" i="1" dirty="0" smtClean="0">
                <a:latin typeface="Helvetica Neue UltraLight"/>
                <a:cs typeface="Helvetica Neue UltraLight"/>
              </a:rPr>
              <a:t>55 23 35 65</a:t>
            </a:r>
            <a:endParaRPr lang="es-ES" sz="900" i="1" dirty="0">
              <a:latin typeface="Helvetica Neue UltraLight"/>
              <a:cs typeface="Helvetica Neue UltraLight"/>
            </a:endParaRPr>
          </a:p>
        </p:txBody>
      </p:sp>
      <p:sp>
        <p:nvSpPr>
          <p:cNvPr id="8" name="Rectángulo 7"/>
          <p:cNvSpPr/>
          <p:nvPr/>
        </p:nvSpPr>
        <p:spPr>
          <a:xfrm>
            <a:off x="345496" y="3654741"/>
            <a:ext cx="8589032" cy="749629"/>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s-ES" dirty="0" smtClean="0"/>
              <a:t>v</a:t>
            </a:r>
            <a:endParaRPr lang="es-ES" dirty="0"/>
          </a:p>
        </p:txBody>
      </p:sp>
      <p:pic>
        <p:nvPicPr>
          <p:cNvPr id="2" name="Imagen 1" descr="office_depot_logo.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9591" y="3837638"/>
            <a:ext cx="938192" cy="393855"/>
          </a:xfrm>
          <a:prstGeom prst="rect">
            <a:avLst/>
          </a:prstGeom>
        </p:spPr>
      </p:pic>
      <p:pic>
        <p:nvPicPr>
          <p:cNvPr id="9" name="Imagen 8" descr="8a2cf80d59931bec30ea6e75d76b47b9.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32173" y="3936954"/>
            <a:ext cx="1003746" cy="286721"/>
          </a:xfrm>
          <a:prstGeom prst="rect">
            <a:avLst/>
          </a:prstGeom>
        </p:spPr>
      </p:pic>
      <p:pic>
        <p:nvPicPr>
          <p:cNvPr id="13" name="Imagen 12" descr="gameplanet-logo.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89724" y="3837638"/>
            <a:ext cx="1019705" cy="395493"/>
          </a:xfrm>
          <a:prstGeom prst="rect">
            <a:avLst/>
          </a:prstGeom>
        </p:spPr>
      </p:pic>
      <p:pic>
        <p:nvPicPr>
          <p:cNvPr id="19" name="Imagen 18" descr="lasalitas-logo.jp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159855" y="3741450"/>
            <a:ext cx="590700" cy="482226"/>
          </a:xfrm>
          <a:prstGeom prst="rect">
            <a:avLst/>
          </a:prstGeom>
        </p:spPr>
      </p:pic>
      <p:pic>
        <p:nvPicPr>
          <p:cNvPr id="21" name="Imagen 20" descr="2000px-Inditex.svg.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041613" y="3936954"/>
            <a:ext cx="1367783" cy="163450"/>
          </a:xfrm>
          <a:prstGeom prst="rect">
            <a:avLst/>
          </a:prstGeom>
        </p:spPr>
      </p:pic>
      <p:pic>
        <p:nvPicPr>
          <p:cNvPr id="22" name="Imagen 21" descr="Logo_791302.jp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657769" y="3827582"/>
            <a:ext cx="994193" cy="396093"/>
          </a:xfrm>
          <a:prstGeom prst="rect">
            <a:avLst/>
          </a:prstGeom>
        </p:spPr>
      </p:pic>
      <p:sp>
        <p:nvSpPr>
          <p:cNvPr id="18" name="Rectángulo 17"/>
          <p:cNvSpPr/>
          <p:nvPr/>
        </p:nvSpPr>
        <p:spPr>
          <a:xfrm>
            <a:off x="2870200" y="69850"/>
            <a:ext cx="1739900" cy="9525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pic>
        <p:nvPicPr>
          <p:cNvPr id="24" name="Imagen 23" descr="sears-logo.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002702" y="3837638"/>
            <a:ext cx="894509" cy="401372"/>
          </a:xfrm>
          <a:prstGeom prst="rect">
            <a:avLst/>
          </a:prstGeom>
        </p:spPr>
      </p:pic>
    </p:spTree>
    <p:extLst>
      <p:ext uri="{BB962C8B-B14F-4D97-AF65-F5344CB8AC3E}">
        <p14:creationId xmlns:p14="http://schemas.microsoft.com/office/powerpoint/2010/main" val="258420202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24" name="Rectángulo 23"/>
          <p:cNvSpPr/>
          <p:nvPr/>
        </p:nvSpPr>
        <p:spPr>
          <a:xfrm>
            <a:off x="3833623" y="2297293"/>
            <a:ext cx="1534814" cy="321497"/>
          </a:xfrm>
          <a:prstGeom prst="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s-ES"/>
          </a:p>
        </p:txBody>
      </p:sp>
      <p:sp>
        <p:nvSpPr>
          <p:cNvPr id="25" name="CuadroTexto 24"/>
          <p:cNvSpPr txBox="1"/>
          <p:nvPr/>
        </p:nvSpPr>
        <p:spPr>
          <a:xfrm>
            <a:off x="2265445" y="2330462"/>
            <a:ext cx="1535218" cy="246221"/>
          </a:xfrm>
          <a:prstGeom prst="rect">
            <a:avLst/>
          </a:prstGeom>
          <a:noFill/>
        </p:spPr>
        <p:txBody>
          <a:bodyPr wrap="square" rtlCol="0">
            <a:spAutoFit/>
          </a:bodyPr>
          <a:lstStyle/>
          <a:p>
            <a:pPr algn="r"/>
            <a:r>
              <a:rPr lang="es-ES" sz="1000" dirty="0" err="1" smtClean="0">
                <a:solidFill>
                  <a:schemeClr val="bg1"/>
                </a:solidFill>
                <a:latin typeface="Helvetica Neue Light"/>
                <a:cs typeface="Helvetica Neue Light"/>
              </a:rPr>
              <a:t>User</a:t>
            </a:r>
            <a:endParaRPr lang="es-ES" sz="1000" dirty="0">
              <a:solidFill>
                <a:schemeClr val="bg1"/>
              </a:solidFill>
              <a:latin typeface="Helvetica Neue Light"/>
              <a:cs typeface="Helvetica Neue Light"/>
            </a:endParaRPr>
          </a:p>
        </p:txBody>
      </p:sp>
      <p:sp>
        <p:nvSpPr>
          <p:cNvPr id="11" name="Rectángulo 10"/>
          <p:cNvSpPr/>
          <p:nvPr/>
        </p:nvSpPr>
        <p:spPr>
          <a:xfrm>
            <a:off x="3833219" y="2795618"/>
            <a:ext cx="1534814" cy="321497"/>
          </a:xfrm>
          <a:prstGeom prst="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s-ES"/>
          </a:p>
        </p:txBody>
      </p:sp>
      <p:sp>
        <p:nvSpPr>
          <p:cNvPr id="13" name="CuadroTexto 12"/>
          <p:cNvSpPr txBox="1"/>
          <p:nvPr/>
        </p:nvSpPr>
        <p:spPr>
          <a:xfrm>
            <a:off x="2273161" y="2828496"/>
            <a:ext cx="1535218" cy="246221"/>
          </a:xfrm>
          <a:prstGeom prst="rect">
            <a:avLst/>
          </a:prstGeom>
          <a:noFill/>
        </p:spPr>
        <p:txBody>
          <a:bodyPr wrap="square" rtlCol="0">
            <a:spAutoFit/>
          </a:bodyPr>
          <a:lstStyle/>
          <a:p>
            <a:pPr algn="r"/>
            <a:r>
              <a:rPr lang="es-ES" sz="1000" dirty="0" err="1" smtClean="0">
                <a:solidFill>
                  <a:schemeClr val="bg1"/>
                </a:solidFill>
                <a:latin typeface="Helvetica Neue Light"/>
                <a:cs typeface="Helvetica Neue Light"/>
              </a:rPr>
              <a:t>Password</a:t>
            </a:r>
            <a:endParaRPr lang="es-ES" sz="1000" dirty="0">
              <a:solidFill>
                <a:schemeClr val="bg1"/>
              </a:solidFill>
              <a:latin typeface="Helvetica Neue Light"/>
              <a:cs typeface="Helvetica Neue Light"/>
            </a:endParaRPr>
          </a:p>
        </p:txBody>
      </p:sp>
      <p:sp>
        <p:nvSpPr>
          <p:cNvPr id="14" name="CuadroTexto 13"/>
          <p:cNvSpPr txBox="1"/>
          <p:nvPr/>
        </p:nvSpPr>
        <p:spPr>
          <a:xfrm>
            <a:off x="1229647" y="607628"/>
            <a:ext cx="4896234" cy="523220"/>
          </a:xfrm>
          <a:prstGeom prst="rect">
            <a:avLst/>
          </a:prstGeom>
          <a:noFill/>
        </p:spPr>
        <p:txBody>
          <a:bodyPr wrap="square" rtlCol="0">
            <a:spAutoFit/>
          </a:bodyPr>
          <a:lstStyle/>
          <a:p>
            <a:r>
              <a:rPr lang="es-ES" sz="2800" dirty="0" smtClean="0">
                <a:solidFill>
                  <a:srgbClr val="FFFFFF"/>
                </a:solidFill>
                <a:latin typeface="Helvetica Neue Light"/>
                <a:cs typeface="Helvetica Neue Light"/>
              </a:rPr>
              <a:t>Login</a:t>
            </a:r>
            <a:endParaRPr lang="es-ES" sz="2800" dirty="0">
              <a:solidFill>
                <a:srgbClr val="FFFFFF"/>
              </a:solidFill>
              <a:latin typeface="Helvetica Neue Light"/>
              <a:cs typeface="Helvetica Neue Light"/>
            </a:endParaRPr>
          </a:p>
        </p:txBody>
      </p:sp>
      <p:sp>
        <p:nvSpPr>
          <p:cNvPr id="7" name="Rectángulo 6">
            <a:hlinkClick r:id="" action="ppaction://hlinkshowjump?jump=nextslide"/>
          </p:cNvPr>
          <p:cNvSpPr/>
          <p:nvPr/>
        </p:nvSpPr>
        <p:spPr>
          <a:xfrm>
            <a:off x="4027320" y="3346869"/>
            <a:ext cx="1237438" cy="492315"/>
          </a:xfrm>
          <a:prstGeom prst="rect">
            <a:avLst/>
          </a:prstGeom>
          <a:solidFill>
            <a:schemeClr val="bg1"/>
          </a:solidFill>
          <a:ln>
            <a:noFill/>
          </a:ln>
          <a:effectLst>
            <a:outerShdw blurRad="40000" dist="23000" dir="5400000" rotWithShape="0">
              <a:srgbClr val="000000">
                <a:alpha val="35000"/>
              </a:srgbClr>
            </a:outerShdw>
            <a:reflection blurRad="6350" stA="50000" endA="300" endPos="55000" dir="5400000" sy="-100000" algn="bl" rotWithShape="0"/>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s-ES" sz="2000" dirty="0" smtClean="0">
                <a:solidFill>
                  <a:schemeClr val="bg1">
                    <a:lumMod val="50000"/>
                  </a:schemeClr>
                </a:solidFill>
              </a:rPr>
              <a:t>Entrar</a:t>
            </a:r>
            <a:endParaRPr lang="es-ES" sz="2000" dirty="0">
              <a:solidFill>
                <a:schemeClr val="bg1">
                  <a:lumMod val="50000"/>
                </a:schemeClr>
              </a:solidFill>
            </a:endParaRPr>
          </a:p>
        </p:txBody>
      </p:sp>
      <p:pic>
        <p:nvPicPr>
          <p:cNvPr id="2" name="Imagen 1" descr="icon-h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611" y="156581"/>
            <a:ext cx="1296137" cy="1296137"/>
          </a:xfrm>
          <a:prstGeom prst="rect">
            <a:avLst/>
          </a:prstGeom>
        </p:spPr>
      </p:pic>
    </p:spTree>
    <p:extLst>
      <p:ext uri="{BB962C8B-B14F-4D97-AF65-F5344CB8AC3E}">
        <p14:creationId xmlns:p14="http://schemas.microsoft.com/office/powerpoint/2010/main" val="9771554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2">
            <a:alphaModFix amt="13000"/>
          </a:blip>
          <a:stretch>
            <a:fillRect/>
          </a:stretch>
        </a:blipFill>
        <a:effectLst/>
      </p:bgPr>
    </p:bg>
    <p:spTree>
      <p:nvGrpSpPr>
        <p:cNvPr id="1" name=""/>
        <p:cNvGrpSpPr/>
        <p:nvPr/>
      </p:nvGrpSpPr>
      <p:grpSpPr>
        <a:xfrm>
          <a:off x="0" y="0"/>
          <a:ext cx="0" cy="0"/>
          <a:chOff x="0" y="0"/>
          <a:chExt cx="0" cy="0"/>
        </a:xfrm>
      </p:grpSpPr>
      <p:pic>
        <p:nvPicPr>
          <p:cNvPr id="16" name="Imagen 15" descr="2719130721a173ba449e9301e712b4f7-01.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0117" y="227455"/>
            <a:ext cx="8314989" cy="1990230"/>
          </a:xfrm>
          <a:prstGeom prst="rect">
            <a:avLst/>
          </a:prstGeom>
        </p:spPr>
      </p:pic>
      <p:sp>
        <p:nvSpPr>
          <p:cNvPr id="34" name="Rectángulo 33"/>
          <p:cNvSpPr/>
          <p:nvPr/>
        </p:nvSpPr>
        <p:spPr>
          <a:xfrm>
            <a:off x="450118" y="720273"/>
            <a:ext cx="1588540" cy="1285435"/>
          </a:xfrm>
          <a:prstGeom prst="rect">
            <a:avLst/>
          </a:prstGeom>
          <a:solidFill>
            <a:schemeClr val="bg1"/>
          </a:solidFill>
          <a:ln>
            <a:noFill/>
          </a:ln>
          <a:effectLst>
            <a:outerShdw blurRad="76200" dir="13500000" sy="23000" kx="1200000" algn="br" rotWithShape="0">
              <a:prstClr val="black">
                <a:alpha val="2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solidFill>
                <a:srgbClr val="000000"/>
              </a:solidFill>
            </a:endParaRPr>
          </a:p>
        </p:txBody>
      </p:sp>
      <p:sp>
        <p:nvSpPr>
          <p:cNvPr id="7" name="Rectángulo 6"/>
          <p:cNvSpPr/>
          <p:nvPr/>
        </p:nvSpPr>
        <p:spPr>
          <a:xfrm>
            <a:off x="450117" y="1996231"/>
            <a:ext cx="8327158" cy="856432"/>
          </a:xfrm>
          <a:prstGeom prst="rect">
            <a:avLst/>
          </a:prstGeom>
          <a:solidFill>
            <a:schemeClr val="bg1"/>
          </a:solidFill>
          <a:ln>
            <a:noFill/>
          </a:ln>
          <a:effectLst>
            <a:outerShdw blurRad="76200" dir="13500000" sy="23000" kx="1200000" algn="br" rotWithShape="0">
              <a:prstClr val="black">
                <a:alpha val="2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solidFill>
                <a:srgbClr val="000000"/>
              </a:solidFill>
            </a:endParaRPr>
          </a:p>
        </p:txBody>
      </p:sp>
      <p:sp>
        <p:nvSpPr>
          <p:cNvPr id="8" name="CuadroTexto 7"/>
          <p:cNvSpPr txBox="1"/>
          <p:nvPr/>
        </p:nvSpPr>
        <p:spPr>
          <a:xfrm>
            <a:off x="591338" y="2084585"/>
            <a:ext cx="7957420" cy="738664"/>
          </a:xfrm>
          <a:prstGeom prst="rect">
            <a:avLst/>
          </a:prstGeom>
          <a:noFill/>
        </p:spPr>
        <p:txBody>
          <a:bodyPr wrap="square" rtlCol="0">
            <a:spAutoFit/>
          </a:bodyPr>
          <a:lstStyle/>
          <a:p>
            <a:pPr algn="just"/>
            <a:r>
              <a:rPr lang="pt-BR" sz="1050" dirty="0" smtClean="0">
                <a:solidFill>
                  <a:srgbClr val="000000"/>
                </a:solidFill>
                <a:latin typeface="Helvetica Neue Light"/>
                <a:cs typeface="Helvetica Neue Light"/>
              </a:rPr>
              <a:t>Sears es una </a:t>
            </a:r>
            <a:r>
              <a:rPr lang="pt-BR" sz="1050" dirty="0" err="1" smtClean="0">
                <a:solidFill>
                  <a:srgbClr val="000000"/>
                </a:solidFill>
                <a:latin typeface="Helvetica Neue Light"/>
                <a:cs typeface="Helvetica Neue Light"/>
              </a:rPr>
              <a:t>cadena</a:t>
            </a:r>
            <a:r>
              <a:rPr lang="pt-BR" sz="1050" dirty="0" smtClean="0">
                <a:solidFill>
                  <a:srgbClr val="000000"/>
                </a:solidFill>
                <a:latin typeface="Helvetica Neue Light"/>
                <a:cs typeface="Helvetica Neue Light"/>
              </a:rPr>
              <a:t> de </a:t>
            </a:r>
            <a:r>
              <a:rPr lang="pt-BR" sz="1050" dirty="0" err="1" smtClean="0">
                <a:solidFill>
                  <a:srgbClr val="000000"/>
                </a:solidFill>
                <a:latin typeface="Helvetica Neue Light"/>
                <a:cs typeface="Helvetica Neue Light"/>
              </a:rPr>
              <a:t>tiendas</a:t>
            </a:r>
            <a:r>
              <a:rPr lang="pt-BR" sz="1050" dirty="0" smtClean="0">
                <a:solidFill>
                  <a:srgbClr val="000000"/>
                </a:solidFill>
                <a:latin typeface="Helvetica Neue Light"/>
                <a:cs typeface="Helvetica Neue Light"/>
              </a:rPr>
              <a:t> </a:t>
            </a:r>
            <a:r>
              <a:rPr lang="pt-BR" sz="1050" dirty="0" err="1" smtClean="0">
                <a:solidFill>
                  <a:srgbClr val="000000"/>
                </a:solidFill>
                <a:latin typeface="Helvetica Neue Light"/>
                <a:cs typeface="Helvetica Neue Light"/>
              </a:rPr>
              <a:t>departamentales</a:t>
            </a:r>
            <a:r>
              <a:rPr lang="pt-BR" sz="1050" dirty="0" smtClean="0">
                <a:solidFill>
                  <a:srgbClr val="000000"/>
                </a:solidFill>
                <a:latin typeface="Helvetica Neue Light"/>
                <a:cs typeface="Helvetica Neue Light"/>
              </a:rPr>
              <a:t> </a:t>
            </a:r>
            <a:r>
              <a:rPr lang="pt-BR" sz="1050" dirty="0" err="1" smtClean="0">
                <a:solidFill>
                  <a:srgbClr val="000000"/>
                </a:solidFill>
                <a:latin typeface="Helvetica Neue Light"/>
                <a:cs typeface="Helvetica Neue Light"/>
              </a:rPr>
              <a:t>con</a:t>
            </a:r>
            <a:r>
              <a:rPr lang="pt-BR" sz="1050" dirty="0" smtClean="0">
                <a:solidFill>
                  <a:srgbClr val="000000"/>
                </a:solidFill>
                <a:latin typeface="Helvetica Neue Light"/>
                <a:cs typeface="Helvetica Neue Light"/>
              </a:rPr>
              <a:t> sede </a:t>
            </a:r>
            <a:r>
              <a:rPr lang="pt-BR" sz="1050" dirty="0" err="1" smtClean="0">
                <a:solidFill>
                  <a:srgbClr val="000000"/>
                </a:solidFill>
                <a:latin typeface="Helvetica Neue Light"/>
                <a:cs typeface="Helvetica Neue Light"/>
              </a:rPr>
              <a:t>en</a:t>
            </a:r>
            <a:r>
              <a:rPr lang="pt-BR" sz="1050" dirty="0" smtClean="0">
                <a:solidFill>
                  <a:srgbClr val="000000"/>
                </a:solidFill>
                <a:latin typeface="Helvetica Neue Light"/>
                <a:cs typeface="Helvetica Neue Light"/>
              </a:rPr>
              <a:t> México, operando 90 </a:t>
            </a:r>
            <a:r>
              <a:rPr lang="pt-BR" sz="1050" dirty="0" err="1" smtClean="0">
                <a:solidFill>
                  <a:srgbClr val="000000"/>
                </a:solidFill>
                <a:latin typeface="Helvetica Neue Light"/>
                <a:cs typeface="Helvetica Neue Light"/>
              </a:rPr>
              <a:t>almácenes</a:t>
            </a:r>
            <a:r>
              <a:rPr lang="pt-BR" sz="1050" dirty="0" smtClean="0">
                <a:solidFill>
                  <a:srgbClr val="000000"/>
                </a:solidFill>
                <a:latin typeface="Helvetica Neue Light"/>
                <a:cs typeface="Helvetica Neue Light"/>
              </a:rPr>
              <a:t> </a:t>
            </a:r>
            <a:r>
              <a:rPr lang="pt-BR" sz="1050" dirty="0" err="1" smtClean="0">
                <a:solidFill>
                  <a:srgbClr val="000000"/>
                </a:solidFill>
                <a:latin typeface="Helvetica Neue Light"/>
                <a:cs typeface="Helvetica Neue Light"/>
              </a:rPr>
              <a:t>ubicados</a:t>
            </a:r>
            <a:r>
              <a:rPr lang="pt-BR" sz="1050" dirty="0" smtClean="0">
                <a:solidFill>
                  <a:srgbClr val="000000"/>
                </a:solidFill>
                <a:latin typeface="Helvetica Neue Light"/>
                <a:cs typeface="Helvetica Neue Light"/>
              </a:rPr>
              <a:t> </a:t>
            </a:r>
            <a:r>
              <a:rPr lang="pt-BR" sz="1050" dirty="0" err="1" smtClean="0">
                <a:solidFill>
                  <a:srgbClr val="000000"/>
                </a:solidFill>
                <a:latin typeface="Helvetica Neue Light"/>
                <a:cs typeface="Helvetica Neue Light"/>
              </a:rPr>
              <a:t>en</a:t>
            </a:r>
            <a:r>
              <a:rPr lang="pt-BR" sz="1050" dirty="0" smtClean="0">
                <a:solidFill>
                  <a:srgbClr val="000000"/>
                </a:solidFill>
                <a:latin typeface="Helvetica Neue Light"/>
                <a:cs typeface="Helvetica Neue Light"/>
              </a:rPr>
              <a:t> México </a:t>
            </a:r>
            <a:r>
              <a:rPr lang="pt-BR" sz="1050" dirty="0" err="1" smtClean="0">
                <a:solidFill>
                  <a:srgbClr val="000000"/>
                </a:solidFill>
                <a:latin typeface="Helvetica Neue Light"/>
                <a:cs typeface="Helvetica Neue Light"/>
              </a:rPr>
              <a:t>y</a:t>
            </a:r>
            <a:r>
              <a:rPr lang="pt-BR" sz="1050" dirty="0" smtClean="0">
                <a:solidFill>
                  <a:srgbClr val="000000"/>
                </a:solidFill>
                <a:latin typeface="Helvetica Neue Light"/>
                <a:cs typeface="Helvetica Neue Light"/>
              </a:rPr>
              <a:t> uno </a:t>
            </a:r>
            <a:r>
              <a:rPr lang="pt-BR" sz="1050" dirty="0" err="1" smtClean="0">
                <a:solidFill>
                  <a:srgbClr val="000000"/>
                </a:solidFill>
                <a:latin typeface="Helvetica Neue Light"/>
                <a:cs typeface="Helvetica Neue Light"/>
              </a:rPr>
              <a:t>en</a:t>
            </a:r>
            <a:r>
              <a:rPr lang="pt-BR" sz="1050" dirty="0" smtClean="0">
                <a:solidFill>
                  <a:srgbClr val="000000"/>
                </a:solidFill>
                <a:latin typeface="Helvetica Neue Light"/>
                <a:cs typeface="Helvetica Neue Light"/>
              </a:rPr>
              <a:t> El Salvador.</a:t>
            </a:r>
          </a:p>
          <a:p>
            <a:pPr algn="just"/>
            <a:endParaRPr lang="pt-BR" sz="1050" dirty="0">
              <a:solidFill>
                <a:srgbClr val="000000"/>
              </a:solidFill>
              <a:latin typeface="Helvetica Neue Light"/>
              <a:cs typeface="Helvetica Neue Light"/>
            </a:endParaRPr>
          </a:p>
          <a:p>
            <a:pPr algn="just"/>
            <a:r>
              <a:rPr lang="pt-BR" sz="1050" dirty="0" smtClean="0">
                <a:solidFill>
                  <a:srgbClr val="000000"/>
                </a:solidFill>
                <a:latin typeface="Helvetica Neue Light"/>
                <a:cs typeface="Helvetica Neue Light"/>
              </a:rPr>
              <a:t>Es por </a:t>
            </a:r>
            <a:r>
              <a:rPr lang="pt-BR" sz="1050" dirty="0" err="1" smtClean="0">
                <a:solidFill>
                  <a:srgbClr val="000000"/>
                </a:solidFill>
                <a:latin typeface="Helvetica Neue Light"/>
                <a:cs typeface="Helvetica Neue Light"/>
              </a:rPr>
              <a:t>ellos</a:t>
            </a:r>
            <a:r>
              <a:rPr lang="pt-BR" sz="1050" dirty="0" smtClean="0">
                <a:solidFill>
                  <a:srgbClr val="000000"/>
                </a:solidFill>
                <a:latin typeface="Helvetica Neue Light"/>
                <a:cs typeface="Helvetica Neue Light"/>
              </a:rPr>
              <a:t> que te invitamos a formar parte de </a:t>
            </a:r>
            <a:r>
              <a:rPr lang="pt-BR" sz="1050" dirty="0" err="1" smtClean="0">
                <a:solidFill>
                  <a:srgbClr val="000000"/>
                </a:solidFill>
                <a:latin typeface="Helvetica Neue Light"/>
                <a:cs typeface="Helvetica Neue Light"/>
              </a:rPr>
              <a:t>nuestro</a:t>
            </a:r>
            <a:r>
              <a:rPr lang="pt-BR" sz="1050" dirty="0" smtClean="0">
                <a:solidFill>
                  <a:srgbClr val="000000"/>
                </a:solidFill>
                <a:latin typeface="Helvetica Neue Light"/>
                <a:cs typeface="Helvetica Neue Light"/>
              </a:rPr>
              <a:t> equipo.</a:t>
            </a:r>
            <a:endParaRPr lang="es-ES" sz="1050" dirty="0">
              <a:solidFill>
                <a:srgbClr val="000000"/>
              </a:solidFill>
              <a:latin typeface="Helvetica Neue Light"/>
              <a:cs typeface="Helvetica Neue Light"/>
            </a:endParaRPr>
          </a:p>
        </p:txBody>
      </p:sp>
      <p:sp>
        <p:nvSpPr>
          <p:cNvPr id="9" name="Rectángulo 8"/>
          <p:cNvSpPr/>
          <p:nvPr/>
        </p:nvSpPr>
        <p:spPr>
          <a:xfrm>
            <a:off x="2611919" y="3068806"/>
            <a:ext cx="2616311" cy="321497"/>
          </a:xfrm>
          <a:prstGeom prst="rect">
            <a:avLst/>
          </a:prstGeom>
          <a:solidFill>
            <a:schemeClr val="bg1">
              <a:lumMod val="95000"/>
            </a:schemeClr>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solidFill>
                <a:srgbClr val="000000"/>
              </a:solidFill>
            </a:endParaRPr>
          </a:p>
        </p:txBody>
      </p:sp>
      <p:sp>
        <p:nvSpPr>
          <p:cNvPr id="10" name="Rectángulo 9"/>
          <p:cNvSpPr/>
          <p:nvPr/>
        </p:nvSpPr>
        <p:spPr>
          <a:xfrm>
            <a:off x="2611920" y="3478719"/>
            <a:ext cx="2003916" cy="321497"/>
          </a:xfrm>
          <a:prstGeom prst="rect">
            <a:avLst/>
          </a:prstGeom>
          <a:solidFill>
            <a:schemeClr val="bg1">
              <a:lumMod val="95000"/>
            </a:schemeClr>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solidFill>
                <a:srgbClr val="000000"/>
              </a:solidFill>
            </a:endParaRPr>
          </a:p>
        </p:txBody>
      </p:sp>
      <p:sp>
        <p:nvSpPr>
          <p:cNvPr id="11" name="Rectángulo 10"/>
          <p:cNvSpPr/>
          <p:nvPr/>
        </p:nvSpPr>
        <p:spPr>
          <a:xfrm>
            <a:off x="2611920" y="3888631"/>
            <a:ext cx="1586879" cy="321497"/>
          </a:xfrm>
          <a:prstGeom prst="rect">
            <a:avLst/>
          </a:prstGeom>
          <a:solidFill>
            <a:schemeClr val="bg1">
              <a:lumMod val="95000"/>
            </a:schemeClr>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solidFill>
                <a:srgbClr val="000000"/>
              </a:solidFill>
            </a:endParaRPr>
          </a:p>
        </p:txBody>
      </p:sp>
      <p:sp>
        <p:nvSpPr>
          <p:cNvPr id="12" name="Rectángulo 11"/>
          <p:cNvSpPr/>
          <p:nvPr/>
        </p:nvSpPr>
        <p:spPr>
          <a:xfrm>
            <a:off x="2611920" y="4274431"/>
            <a:ext cx="4332374" cy="321497"/>
          </a:xfrm>
          <a:prstGeom prst="rect">
            <a:avLst/>
          </a:prstGeom>
          <a:solidFill>
            <a:schemeClr val="bg1">
              <a:lumMod val="95000"/>
            </a:schemeClr>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solidFill>
                <a:srgbClr val="000000"/>
              </a:solidFill>
            </a:endParaRPr>
          </a:p>
        </p:txBody>
      </p:sp>
      <p:sp>
        <p:nvSpPr>
          <p:cNvPr id="14" name="Rectángulo 13"/>
          <p:cNvSpPr/>
          <p:nvPr/>
        </p:nvSpPr>
        <p:spPr>
          <a:xfrm>
            <a:off x="2040358" y="6051176"/>
            <a:ext cx="257210" cy="217010"/>
          </a:xfrm>
          <a:prstGeom prst="rect">
            <a:avLst/>
          </a:prstGeom>
          <a:noFill/>
          <a:ln>
            <a:solidFill>
              <a:srgbClr val="7F7F7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solidFill>
                <a:srgbClr val="000000"/>
              </a:solidFill>
            </a:endParaRPr>
          </a:p>
        </p:txBody>
      </p:sp>
      <p:sp>
        <p:nvSpPr>
          <p:cNvPr id="15" name="Rectángulo 14"/>
          <p:cNvSpPr/>
          <p:nvPr/>
        </p:nvSpPr>
        <p:spPr>
          <a:xfrm>
            <a:off x="5182515" y="6024903"/>
            <a:ext cx="257210" cy="217010"/>
          </a:xfrm>
          <a:prstGeom prst="rect">
            <a:avLst/>
          </a:prstGeom>
          <a:noFill/>
          <a:ln>
            <a:solidFill>
              <a:srgbClr val="7F7F7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solidFill>
                <a:srgbClr val="000000"/>
              </a:solidFill>
            </a:endParaRPr>
          </a:p>
        </p:txBody>
      </p:sp>
      <p:sp>
        <p:nvSpPr>
          <p:cNvPr id="17" name="CuadroTexto 16"/>
          <p:cNvSpPr txBox="1"/>
          <p:nvPr/>
        </p:nvSpPr>
        <p:spPr>
          <a:xfrm>
            <a:off x="1019196" y="3084882"/>
            <a:ext cx="1535218" cy="246221"/>
          </a:xfrm>
          <a:prstGeom prst="rect">
            <a:avLst/>
          </a:prstGeom>
          <a:noFill/>
        </p:spPr>
        <p:txBody>
          <a:bodyPr wrap="square" rtlCol="0">
            <a:spAutoFit/>
          </a:bodyPr>
          <a:lstStyle/>
          <a:p>
            <a:pPr algn="r"/>
            <a:r>
              <a:rPr lang="es-ES" sz="1000" dirty="0" smtClean="0">
                <a:solidFill>
                  <a:srgbClr val="000000"/>
                </a:solidFill>
                <a:latin typeface="Helvetica Neue"/>
                <a:cs typeface="Helvetica Neue"/>
              </a:rPr>
              <a:t>Nombre:</a:t>
            </a:r>
            <a:endParaRPr lang="es-ES" sz="1000" dirty="0">
              <a:solidFill>
                <a:srgbClr val="000000"/>
              </a:solidFill>
              <a:latin typeface="Helvetica Neue"/>
              <a:cs typeface="Helvetica Neue"/>
            </a:endParaRPr>
          </a:p>
        </p:txBody>
      </p:sp>
      <p:sp>
        <p:nvSpPr>
          <p:cNvPr id="18" name="CuadroTexto 17"/>
          <p:cNvSpPr txBox="1"/>
          <p:nvPr/>
        </p:nvSpPr>
        <p:spPr>
          <a:xfrm>
            <a:off x="1019196" y="3499894"/>
            <a:ext cx="1535218" cy="246221"/>
          </a:xfrm>
          <a:prstGeom prst="rect">
            <a:avLst/>
          </a:prstGeom>
          <a:noFill/>
        </p:spPr>
        <p:txBody>
          <a:bodyPr wrap="square" rtlCol="0">
            <a:spAutoFit/>
          </a:bodyPr>
          <a:lstStyle/>
          <a:p>
            <a:pPr algn="r"/>
            <a:r>
              <a:rPr lang="es-ES" sz="1000" dirty="0" smtClean="0">
                <a:solidFill>
                  <a:srgbClr val="000000"/>
                </a:solidFill>
                <a:latin typeface="Helvetica Neue"/>
                <a:cs typeface="Helvetica Neue"/>
              </a:rPr>
              <a:t>E-mail:</a:t>
            </a:r>
            <a:endParaRPr lang="es-ES" sz="1000" dirty="0">
              <a:solidFill>
                <a:srgbClr val="000000"/>
              </a:solidFill>
              <a:latin typeface="Helvetica Neue"/>
              <a:cs typeface="Helvetica Neue"/>
            </a:endParaRPr>
          </a:p>
        </p:txBody>
      </p:sp>
      <p:sp>
        <p:nvSpPr>
          <p:cNvPr id="19" name="CuadroTexto 18"/>
          <p:cNvSpPr txBox="1"/>
          <p:nvPr/>
        </p:nvSpPr>
        <p:spPr>
          <a:xfrm>
            <a:off x="1019196" y="3971945"/>
            <a:ext cx="1535218" cy="246221"/>
          </a:xfrm>
          <a:prstGeom prst="rect">
            <a:avLst/>
          </a:prstGeom>
          <a:noFill/>
        </p:spPr>
        <p:txBody>
          <a:bodyPr wrap="square" rtlCol="0">
            <a:spAutoFit/>
          </a:bodyPr>
          <a:lstStyle/>
          <a:p>
            <a:pPr algn="r"/>
            <a:r>
              <a:rPr lang="es-ES" sz="1000" dirty="0" smtClean="0">
                <a:solidFill>
                  <a:srgbClr val="000000"/>
                </a:solidFill>
                <a:latin typeface="Helvetica Neue"/>
                <a:cs typeface="Helvetica Neue"/>
              </a:rPr>
              <a:t>Teléfono 1:</a:t>
            </a:r>
            <a:endParaRPr lang="es-ES" sz="1000" dirty="0">
              <a:solidFill>
                <a:srgbClr val="000000"/>
              </a:solidFill>
              <a:latin typeface="Helvetica Neue"/>
              <a:cs typeface="Helvetica Neue"/>
            </a:endParaRPr>
          </a:p>
        </p:txBody>
      </p:sp>
      <p:sp>
        <p:nvSpPr>
          <p:cNvPr id="20" name="CuadroTexto 19"/>
          <p:cNvSpPr txBox="1"/>
          <p:nvPr/>
        </p:nvSpPr>
        <p:spPr>
          <a:xfrm>
            <a:off x="1019196" y="4336886"/>
            <a:ext cx="1535218" cy="246221"/>
          </a:xfrm>
          <a:prstGeom prst="rect">
            <a:avLst/>
          </a:prstGeom>
          <a:noFill/>
        </p:spPr>
        <p:txBody>
          <a:bodyPr wrap="square" rtlCol="0">
            <a:spAutoFit/>
          </a:bodyPr>
          <a:lstStyle/>
          <a:p>
            <a:pPr algn="r"/>
            <a:r>
              <a:rPr lang="es-ES" sz="1000" dirty="0" smtClean="0">
                <a:solidFill>
                  <a:srgbClr val="000000"/>
                </a:solidFill>
                <a:latin typeface="Helvetica Neue"/>
                <a:cs typeface="Helvetica Neue"/>
              </a:rPr>
              <a:t>Puesto:</a:t>
            </a:r>
            <a:endParaRPr lang="es-ES" sz="1000" dirty="0">
              <a:solidFill>
                <a:srgbClr val="000000"/>
              </a:solidFill>
              <a:latin typeface="Helvetica Neue"/>
              <a:cs typeface="Helvetica Neue"/>
            </a:endParaRPr>
          </a:p>
        </p:txBody>
      </p:sp>
      <p:sp>
        <p:nvSpPr>
          <p:cNvPr id="22" name="CuadroTexto 21"/>
          <p:cNvSpPr txBox="1"/>
          <p:nvPr/>
        </p:nvSpPr>
        <p:spPr>
          <a:xfrm>
            <a:off x="2361276" y="6021965"/>
            <a:ext cx="1953185" cy="246221"/>
          </a:xfrm>
          <a:prstGeom prst="rect">
            <a:avLst/>
          </a:prstGeom>
          <a:noFill/>
        </p:spPr>
        <p:txBody>
          <a:bodyPr wrap="square" rtlCol="0">
            <a:spAutoFit/>
          </a:bodyPr>
          <a:lstStyle/>
          <a:p>
            <a:r>
              <a:rPr lang="es-ES" sz="1000" dirty="0" smtClean="0">
                <a:solidFill>
                  <a:srgbClr val="000000"/>
                </a:solidFill>
              </a:rPr>
              <a:t>Aviso de privacidad</a:t>
            </a:r>
            <a:endParaRPr lang="es-ES" sz="1000" dirty="0">
              <a:solidFill>
                <a:srgbClr val="000000"/>
              </a:solidFill>
            </a:endParaRPr>
          </a:p>
        </p:txBody>
      </p:sp>
      <p:sp>
        <p:nvSpPr>
          <p:cNvPr id="23" name="CuadroTexto 22"/>
          <p:cNvSpPr txBox="1"/>
          <p:nvPr/>
        </p:nvSpPr>
        <p:spPr>
          <a:xfrm>
            <a:off x="5580385" y="6021965"/>
            <a:ext cx="1953185" cy="246221"/>
          </a:xfrm>
          <a:prstGeom prst="rect">
            <a:avLst/>
          </a:prstGeom>
          <a:noFill/>
        </p:spPr>
        <p:txBody>
          <a:bodyPr wrap="square" rtlCol="0">
            <a:spAutoFit/>
          </a:bodyPr>
          <a:lstStyle/>
          <a:p>
            <a:r>
              <a:rPr lang="es-ES" sz="1000" dirty="0" smtClean="0">
                <a:solidFill>
                  <a:srgbClr val="000000"/>
                </a:solidFill>
              </a:rPr>
              <a:t>Aviso de privacidad</a:t>
            </a:r>
            <a:endParaRPr lang="es-ES" sz="1000" dirty="0">
              <a:solidFill>
                <a:srgbClr val="000000"/>
              </a:solidFill>
            </a:endParaRPr>
          </a:p>
        </p:txBody>
      </p:sp>
      <p:sp>
        <p:nvSpPr>
          <p:cNvPr id="26" name="Rectángulo 25">
            <a:hlinkClick r:id="" action="ppaction://hlinkshowjump?jump=nextslide"/>
          </p:cNvPr>
          <p:cNvSpPr/>
          <p:nvPr/>
        </p:nvSpPr>
        <p:spPr>
          <a:xfrm>
            <a:off x="7394259" y="5925358"/>
            <a:ext cx="1383016" cy="469741"/>
          </a:xfrm>
          <a:prstGeom prst="rect">
            <a:avLst/>
          </a:prstGeom>
          <a:solidFill>
            <a:srgbClr val="F3910C"/>
          </a:solidFill>
          <a:ln>
            <a:noFill/>
          </a:ln>
        </p:spPr>
        <p:style>
          <a:lnRef idx="1">
            <a:schemeClr val="accent6"/>
          </a:lnRef>
          <a:fillRef idx="3">
            <a:schemeClr val="accent6"/>
          </a:fillRef>
          <a:effectRef idx="2">
            <a:schemeClr val="accent6"/>
          </a:effectRef>
          <a:fontRef idx="minor">
            <a:schemeClr val="lt1"/>
          </a:fontRef>
        </p:style>
        <p:txBody>
          <a:bodyPr rtlCol="0" anchor="ctr"/>
          <a:lstStyle/>
          <a:p>
            <a:pPr algn="ctr"/>
            <a:r>
              <a:rPr lang="es-ES" sz="2000" dirty="0" smtClean="0">
                <a:solidFill>
                  <a:schemeClr val="bg1"/>
                </a:solidFill>
              </a:rPr>
              <a:t>Enviar</a:t>
            </a:r>
            <a:endParaRPr lang="es-ES" sz="2000" dirty="0">
              <a:solidFill>
                <a:schemeClr val="bg1"/>
              </a:solidFill>
            </a:endParaRPr>
          </a:p>
        </p:txBody>
      </p:sp>
      <p:sp>
        <p:nvSpPr>
          <p:cNvPr id="3" name="CuadroTexto 2"/>
          <p:cNvSpPr txBox="1"/>
          <p:nvPr/>
        </p:nvSpPr>
        <p:spPr>
          <a:xfrm>
            <a:off x="2643510" y="3082644"/>
            <a:ext cx="1804962" cy="276999"/>
          </a:xfrm>
          <a:prstGeom prst="rect">
            <a:avLst/>
          </a:prstGeom>
          <a:noFill/>
        </p:spPr>
        <p:txBody>
          <a:bodyPr wrap="square" rtlCol="0">
            <a:spAutoFit/>
          </a:bodyPr>
          <a:lstStyle/>
          <a:p>
            <a:r>
              <a:rPr lang="es-ES" sz="1200" dirty="0" smtClean="0">
                <a:solidFill>
                  <a:srgbClr val="000000"/>
                </a:solidFill>
              </a:rPr>
              <a:t>Juan Pérez González</a:t>
            </a:r>
            <a:endParaRPr lang="es-ES" sz="1200" dirty="0">
              <a:solidFill>
                <a:srgbClr val="000000"/>
              </a:solidFill>
            </a:endParaRPr>
          </a:p>
        </p:txBody>
      </p:sp>
      <p:sp>
        <p:nvSpPr>
          <p:cNvPr id="24" name="CuadroTexto 23"/>
          <p:cNvSpPr txBox="1"/>
          <p:nvPr/>
        </p:nvSpPr>
        <p:spPr>
          <a:xfrm>
            <a:off x="2611920" y="3478719"/>
            <a:ext cx="1836552" cy="276999"/>
          </a:xfrm>
          <a:prstGeom prst="rect">
            <a:avLst/>
          </a:prstGeom>
          <a:noFill/>
        </p:spPr>
        <p:txBody>
          <a:bodyPr wrap="square" rtlCol="0">
            <a:spAutoFit/>
          </a:bodyPr>
          <a:lstStyle/>
          <a:p>
            <a:r>
              <a:rPr lang="es-ES" sz="1200" dirty="0" err="1" smtClean="0">
                <a:solidFill>
                  <a:srgbClr val="000000"/>
                </a:solidFill>
              </a:rPr>
              <a:t>jperez@hotmail.com</a:t>
            </a:r>
            <a:endParaRPr lang="es-ES" sz="1200" dirty="0">
              <a:solidFill>
                <a:srgbClr val="000000"/>
              </a:solidFill>
            </a:endParaRPr>
          </a:p>
        </p:txBody>
      </p:sp>
      <p:sp>
        <p:nvSpPr>
          <p:cNvPr id="25" name="CuadroTexto 24"/>
          <p:cNvSpPr txBox="1"/>
          <p:nvPr/>
        </p:nvSpPr>
        <p:spPr>
          <a:xfrm>
            <a:off x="2643510" y="3907503"/>
            <a:ext cx="1100340" cy="276999"/>
          </a:xfrm>
          <a:prstGeom prst="rect">
            <a:avLst/>
          </a:prstGeom>
          <a:noFill/>
        </p:spPr>
        <p:txBody>
          <a:bodyPr wrap="square" rtlCol="0">
            <a:spAutoFit/>
          </a:bodyPr>
          <a:lstStyle/>
          <a:p>
            <a:r>
              <a:rPr lang="es-ES" sz="1200" dirty="0" smtClean="0">
                <a:solidFill>
                  <a:srgbClr val="000000"/>
                </a:solidFill>
              </a:rPr>
              <a:t>5734 4345</a:t>
            </a:r>
            <a:endParaRPr lang="es-ES" sz="1200" dirty="0">
              <a:solidFill>
                <a:srgbClr val="000000"/>
              </a:solidFill>
            </a:endParaRPr>
          </a:p>
        </p:txBody>
      </p:sp>
      <p:sp>
        <p:nvSpPr>
          <p:cNvPr id="28" name="CuadroTexto 27"/>
          <p:cNvSpPr txBox="1"/>
          <p:nvPr/>
        </p:nvSpPr>
        <p:spPr>
          <a:xfrm>
            <a:off x="2643510" y="4304612"/>
            <a:ext cx="3342322" cy="276999"/>
          </a:xfrm>
          <a:prstGeom prst="rect">
            <a:avLst/>
          </a:prstGeom>
          <a:noFill/>
        </p:spPr>
        <p:txBody>
          <a:bodyPr wrap="square" rtlCol="0">
            <a:spAutoFit/>
          </a:bodyPr>
          <a:lstStyle/>
          <a:p>
            <a:r>
              <a:rPr lang="es-ES" sz="1200" dirty="0" smtClean="0">
                <a:solidFill>
                  <a:srgbClr val="000000"/>
                </a:solidFill>
              </a:rPr>
              <a:t>Vendedor</a:t>
            </a:r>
            <a:endParaRPr lang="es-ES" sz="1200" dirty="0">
              <a:solidFill>
                <a:srgbClr val="000000"/>
              </a:solidFill>
            </a:endParaRPr>
          </a:p>
        </p:txBody>
      </p:sp>
      <p:pic>
        <p:nvPicPr>
          <p:cNvPr id="29" name="Imagen 28" descr="iconos2-04.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65630" y="5666088"/>
            <a:ext cx="183969" cy="177791"/>
          </a:xfrm>
          <a:prstGeom prst="rect">
            <a:avLst/>
          </a:prstGeom>
        </p:spPr>
      </p:pic>
      <p:pic>
        <p:nvPicPr>
          <p:cNvPr id="30" name="Imagen 29" descr="iconos2-04.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28231" y="5648485"/>
            <a:ext cx="183969" cy="177791"/>
          </a:xfrm>
          <a:prstGeom prst="rect">
            <a:avLst/>
          </a:prstGeom>
        </p:spPr>
      </p:pic>
      <p:sp>
        <p:nvSpPr>
          <p:cNvPr id="4" name="Rectángulo 3"/>
          <p:cNvSpPr/>
          <p:nvPr/>
        </p:nvSpPr>
        <p:spPr>
          <a:xfrm>
            <a:off x="6643581" y="4336886"/>
            <a:ext cx="195864" cy="196632"/>
          </a:xfrm>
          <a:custGeom>
            <a:avLst/>
            <a:gdLst/>
            <a:ahLst/>
            <a:cxnLst/>
            <a:rect l="l" t="t" r="r" b="b"/>
            <a:pathLst>
              <a:path w="195864" h="196632">
                <a:moveTo>
                  <a:pt x="76503" y="27076"/>
                </a:moveTo>
                <a:lnTo>
                  <a:pt x="76503" y="112953"/>
                </a:lnTo>
                <a:lnTo>
                  <a:pt x="51807" y="112953"/>
                </a:lnTo>
                <a:lnTo>
                  <a:pt x="101199" y="162344"/>
                </a:lnTo>
                <a:lnTo>
                  <a:pt x="150590" y="112953"/>
                </a:lnTo>
                <a:lnTo>
                  <a:pt x="125894" y="112953"/>
                </a:lnTo>
                <a:lnTo>
                  <a:pt x="125894" y="27076"/>
                </a:lnTo>
                <a:close/>
                <a:moveTo>
                  <a:pt x="0" y="0"/>
                </a:moveTo>
                <a:lnTo>
                  <a:pt x="195864" y="0"/>
                </a:lnTo>
                <a:lnTo>
                  <a:pt x="195864" y="196632"/>
                </a:lnTo>
                <a:lnTo>
                  <a:pt x="0" y="196632"/>
                </a:lnTo>
                <a:close/>
              </a:path>
            </a:pathLst>
          </a:custGeom>
          <a:solidFill>
            <a:schemeClr val="bg1">
              <a:lumMod val="6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solidFill>
                <a:srgbClr val="000000"/>
              </a:solidFill>
            </a:endParaRPr>
          </a:p>
        </p:txBody>
      </p:sp>
      <p:grpSp>
        <p:nvGrpSpPr>
          <p:cNvPr id="13" name="Agrupar 12"/>
          <p:cNvGrpSpPr/>
          <p:nvPr/>
        </p:nvGrpSpPr>
        <p:grpSpPr>
          <a:xfrm>
            <a:off x="4841546" y="4644972"/>
            <a:ext cx="2102748" cy="1338828"/>
            <a:chOff x="4775200" y="4066868"/>
            <a:chExt cx="2102748" cy="1338828"/>
          </a:xfrm>
        </p:grpSpPr>
        <p:sp>
          <p:nvSpPr>
            <p:cNvPr id="6" name="Rectángulo 5"/>
            <p:cNvSpPr/>
            <p:nvPr/>
          </p:nvSpPr>
          <p:spPr>
            <a:xfrm>
              <a:off x="4775200" y="4066868"/>
              <a:ext cx="2102748" cy="1167933"/>
            </a:xfrm>
            <a:prstGeom prst="rect">
              <a:avLst/>
            </a:prstGeom>
            <a:solidFill>
              <a:schemeClr val="bg1"/>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solidFill>
                  <a:srgbClr val="000000"/>
                </a:solidFill>
              </a:endParaRPr>
            </a:p>
          </p:txBody>
        </p:sp>
        <p:sp>
          <p:nvSpPr>
            <p:cNvPr id="27" name="CuadroTexto 26"/>
            <p:cNvSpPr txBox="1"/>
            <p:nvPr/>
          </p:nvSpPr>
          <p:spPr>
            <a:xfrm>
              <a:off x="4842844" y="4066868"/>
              <a:ext cx="1930255" cy="1338828"/>
            </a:xfrm>
            <a:prstGeom prst="rect">
              <a:avLst/>
            </a:prstGeom>
            <a:noFill/>
          </p:spPr>
          <p:txBody>
            <a:bodyPr wrap="square" rtlCol="0">
              <a:spAutoFit/>
            </a:bodyPr>
            <a:lstStyle/>
            <a:p>
              <a:r>
                <a:rPr lang="es-ES" sz="1000" dirty="0" smtClean="0">
                  <a:solidFill>
                    <a:srgbClr val="000000"/>
                  </a:solidFill>
                </a:rPr>
                <a:t>Cajero</a:t>
              </a:r>
            </a:p>
            <a:p>
              <a:r>
                <a:rPr lang="es-ES" sz="1000" dirty="0" smtClean="0">
                  <a:solidFill>
                    <a:srgbClr val="000000"/>
                  </a:solidFill>
                </a:rPr>
                <a:t>Ayudante General</a:t>
              </a:r>
            </a:p>
            <a:p>
              <a:r>
                <a:rPr lang="es-ES" sz="1000" dirty="0" smtClean="0">
                  <a:solidFill>
                    <a:srgbClr val="000000"/>
                  </a:solidFill>
                </a:rPr>
                <a:t>Mesero</a:t>
              </a:r>
            </a:p>
            <a:p>
              <a:r>
                <a:rPr lang="es-ES" sz="1000" dirty="0" smtClean="0">
                  <a:solidFill>
                    <a:srgbClr val="000000"/>
                  </a:solidFill>
                </a:rPr>
                <a:t>Vendedor</a:t>
              </a:r>
            </a:p>
            <a:p>
              <a:r>
                <a:rPr lang="es-ES" sz="1000" dirty="0" smtClean="0">
                  <a:solidFill>
                    <a:srgbClr val="000000"/>
                  </a:solidFill>
                </a:rPr>
                <a:t>Almacenista</a:t>
              </a:r>
            </a:p>
            <a:p>
              <a:r>
                <a:rPr lang="es-ES" sz="1000" dirty="0" smtClean="0">
                  <a:solidFill>
                    <a:srgbClr val="000000"/>
                  </a:solidFill>
                </a:rPr>
                <a:t>Chofer</a:t>
              </a:r>
            </a:p>
            <a:p>
              <a:r>
                <a:rPr lang="es-ES" sz="1000" dirty="0" smtClean="0">
                  <a:solidFill>
                    <a:srgbClr val="000000"/>
                  </a:solidFill>
                </a:rPr>
                <a:t>Limpieza</a:t>
              </a:r>
            </a:p>
            <a:p>
              <a:endParaRPr lang="es-ES" sz="1050" dirty="0">
                <a:solidFill>
                  <a:srgbClr val="000000"/>
                </a:solidFill>
              </a:endParaRPr>
            </a:p>
          </p:txBody>
        </p:sp>
      </p:grpSp>
      <p:pic>
        <p:nvPicPr>
          <p:cNvPr id="5" name="Imagen 4" descr="sears-logo.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1338" y="1107294"/>
            <a:ext cx="1331465" cy="597437"/>
          </a:xfrm>
          <a:prstGeom prst="rect">
            <a:avLst/>
          </a:prstGeom>
        </p:spPr>
      </p:pic>
      <p:sp>
        <p:nvSpPr>
          <p:cNvPr id="31" name="Rectángulo 30"/>
          <p:cNvSpPr/>
          <p:nvPr/>
        </p:nvSpPr>
        <p:spPr>
          <a:xfrm>
            <a:off x="5360284" y="3863005"/>
            <a:ext cx="1586879" cy="321497"/>
          </a:xfrm>
          <a:prstGeom prst="rect">
            <a:avLst/>
          </a:prstGeom>
          <a:solidFill>
            <a:schemeClr val="bg1">
              <a:lumMod val="95000"/>
            </a:schemeClr>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solidFill>
                <a:srgbClr val="000000"/>
              </a:solidFill>
            </a:endParaRPr>
          </a:p>
        </p:txBody>
      </p:sp>
      <p:sp>
        <p:nvSpPr>
          <p:cNvPr id="32" name="CuadroTexto 31"/>
          <p:cNvSpPr txBox="1"/>
          <p:nvPr/>
        </p:nvSpPr>
        <p:spPr>
          <a:xfrm>
            <a:off x="3767560" y="3946319"/>
            <a:ext cx="1535218" cy="246221"/>
          </a:xfrm>
          <a:prstGeom prst="rect">
            <a:avLst/>
          </a:prstGeom>
          <a:noFill/>
        </p:spPr>
        <p:txBody>
          <a:bodyPr wrap="square" rtlCol="0">
            <a:spAutoFit/>
          </a:bodyPr>
          <a:lstStyle/>
          <a:p>
            <a:pPr algn="r"/>
            <a:r>
              <a:rPr lang="es-ES" sz="1000" dirty="0" smtClean="0">
                <a:solidFill>
                  <a:srgbClr val="000000"/>
                </a:solidFill>
                <a:latin typeface="Helvetica Neue"/>
                <a:cs typeface="Helvetica Neue"/>
              </a:rPr>
              <a:t>Teléfono 2:</a:t>
            </a:r>
            <a:endParaRPr lang="es-ES" sz="1000" dirty="0">
              <a:solidFill>
                <a:srgbClr val="000000"/>
              </a:solidFill>
              <a:latin typeface="Helvetica Neue"/>
              <a:cs typeface="Helvetica Neue"/>
            </a:endParaRPr>
          </a:p>
        </p:txBody>
      </p:sp>
      <p:sp>
        <p:nvSpPr>
          <p:cNvPr id="33" name="CuadroTexto 32"/>
          <p:cNvSpPr txBox="1"/>
          <p:nvPr/>
        </p:nvSpPr>
        <p:spPr>
          <a:xfrm>
            <a:off x="5391874" y="3881877"/>
            <a:ext cx="1100340" cy="276999"/>
          </a:xfrm>
          <a:prstGeom prst="rect">
            <a:avLst/>
          </a:prstGeom>
          <a:noFill/>
        </p:spPr>
        <p:txBody>
          <a:bodyPr wrap="square" rtlCol="0">
            <a:spAutoFit/>
          </a:bodyPr>
          <a:lstStyle/>
          <a:p>
            <a:r>
              <a:rPr lang="es-ES" sz="1200" dirty="0" smtClean="0">
                <a:solidFill>
                  <a:srgbClr val="000000"/>
                </a:solidFill>
              </a:rPr>
              <a:t>5734 4345</a:t>
            </a:r>
            <a:endParaRPr lang="es-ES" sz="1200" dirty="0">
              <a:solidFill>
                <a:srgbClr val="000000"/>
              </a:solidFill>
            </a:endParaRPr>
          </a:p>
        </p:txBody>
      </p:sp>
      <p:sp>
        <p:nvSpPr>
          <p:cNvPr id="37" name="CuadroTexto 36"/>
          <p:cNvSpPr txBox="1"/>
          <p:nvPr/>
        </p:nvSpPr>
        <p:spPr>
          <a:xfrm>
            <a:off x="4953126" y="3113422"/>
            <a:ext cx="941339" cy="246221"/>
          </a:xfrm>
          <a:prstGeom prst="rect">
            <a:avLst/>
          </a:prstGeom>
          <a:noFill/>
        </p:spPr>
        <p:txBody>
          <a:bodyPr wrap="square" rtlCol="0">
            <a:spAutoFit/>
          </a:bodyPr>
          <a:lstStyle/>
          <a:p>
            <a:pPr algn="r"/>
            <a:r>
              <a:rPr lang="es-ES" sz="1000" dirty="0" smtClean="0">
                <a:solidFill>
                  <a:srgbClr val="000000"/>
                </a:solidFill>
                <a:latin typeface="Helvetica Neue"/>
                <a:cs typeface="Helvetica Neue"/>
              </a:rPr>
              <a:t>Sexo:</a:t>
            </a:r>
            <a:endParaRPr lang="es-ES" sz="1000" dirty="0">
              <a:solidFill>
                <a:srgbClr val="000000"/>
              </a:solidFill>
              <a:latin typeface="Helvetica Neue"/>
              <a:cs typeface="Helvetica Neue"/>
            </a:endParaRPr>
          </a:p>
        </p:txBody>
      </p:sp>
      <p:sp>
        <p:nvSpPr>
          <p:cNvPr id="39" name="Rectángulo 38"/>
          <p:cNvSpPr/>
          <p:nvPr/>
        </p:nvSpPr>
        <p:spPr>
          <a:xfrm>
            <a:off x="5865018" y="3068806"/>
            <a:ext cx="1078511" cy="321497"/>
          </a:xfrm>
          <a:prstGeom prst="rect">
            <a:avLst/>
          </a:prstGeom>
          <a:solidFill>
            <a:schemeClr val="bg1">
              <a:lumMod val="95000"/>
            </a:schemeClr>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solidFill>
                <a:srgbClr val="000000"/>
              </a:solidFill>
            </a:endParaRPr>
          </a:p>
        </p:txBody>
      </p:sp>
      <p:sp>
        <p:nvSpPr>
          <p:cNvPr id="40" name="CuadroTexto 39"/>
          <p:cNvSpPr txBox="1"/>
          <p:nvPr/>
        </p:nvSpPr>
        <p:spPr>
          <a:xfrm>
            <a:off x="5896608" y="3082644"/>
            <a:ext cx="1804962" cy="276999"/>
          </a:xfrm>
          <a:prstGeom prst="rect">
            <a:avLst/>
          </a:prstGeom>
          <a:noFill/>
        </p:spPr>
        <p:txBody>
          <a:bodyPr wrap="square" rtlCol="0">
            <a:spAutoFit/>
          </a:bodyPr>
          <a:lstStyle/>
          <a:p>
            <a:r>
              <a:rPr lang="es-ES" sz="1200" dirty="0" smtClean="0">
                <a:solidFill>
                  <a:srgbClr val="000000"/>
                </a:solidFill>
              </a:rPr>
              <a:t>Masculino</a:t>
            </a:r>
            <a:endParaRPr lang="es-ES" sz="1200" dirty="0">
              <a:solidFill>
                <a:srgbClr val="000000"/>
              </a:solidFill>
            </a:endParaRPr>
          </a:p>
        </p:txBody>
      </p:sp>
    </p:spTree>
    <p:extLst>
      <p:ext uri="{BB962C8B-B14F-4D97-AF65-F5344CB8AC3E}">
        <p14:creationId xmlns:p14="http://schemas.microsoft.com/office/powerpoint/2010/main" val="8098006"/>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xmlns:p14="http://schemas.microsoft.com/office/powerpoint/2010/mai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1"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40"/>
                                        </p:tgtEl>
                                        <p:attrNameLst>
                                          <p:attrName>style.visibility</p:attrName>
                                        </p:attrNameLst>
                                      </p:cBhvr>
                                      <p:to>
                                        <p:strVal val="visible"/>
                                      </p:to>
                                    </p:set>
                                    <p:animEffect transition="in" filter="barn(inVertical)">
                                      <p:cBhvr>
                                        <p:cTn id="12" dur="500"/>
                                        <p:tgtEl>
                                          <p:spTgt spid="40"/>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barn(inVertical)">
                                      <p:cBhvr>
                                        <p:cTn id="17" dur="500"/>
                                        <p:tgtEl>
                                          <p:spTgt spid="24"/>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barn(inVertical)">
                                      <p:cBhvr>
                                        <p:cTn id="22" dur="500"/>
                                        <p:tgtEl>
                                          <p:spTgt spid="25"/>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33"/>
                                        </p:tgtEl>
                                        <p:attrNameLst>
                                          <p:attrName>style.visibility</p:attrName>
                                        </p:attrNameLst>
                                      </p:cBhvr>
                                      <p:to>
                                        <p:strVal val="visible"/>
                                      </p:to>
                                    </p:set>
                                    <p:animEffect transition="in" filter="barn(inVertical)">
                                      <p:cBhvr>
                                        <p:cTn id="27" dur="500"/>
                                        <p:tgtEl>
                                          <p:spTgt spid="33"/>
                                        </p:tgtEl>
                                      </p:cBhvr>
                                    </p:animEffect>
                                  </p:childTnLst>
                                </p:cTn>
                              </p:par>
                            </p:childTnLst>
                          </p:cTn>
                        </p:par>
                      </p:childTnLst>
                    </p:cTn>
                  </p:par>
                  <p:par>
                    <p:cTn id="28" fill="hold">
                      <p:stCondLst>
                        <p:cond delay="indefinite"/>
                      </p:stCondLst>
                      <p:childTnLst>
                        <p:par>
                          <p:cTn id="29" fill="hold">
                            <p:stCondLst>
                              <p:cond delay="0"/>
                            </p:stCondLst>
                            <p:childTnLst>
                              <p:par>
                                <p:cTn id="30" presetID="14" presetClass="entr" presetSubtype="10" fill="hold"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randombar(horizontal)">
                                      <p:cBhvr>
                                        <p:cTn id="32" dur="500"/>
                                        <p:tgtEl>
                                          <p:spTgt spid="13"/>
                                        </p:tgtEl>
                                      </p:cBhvr>
                                    </p:animEffect>
                                  </p:childTnLst>
                                </p:cTn>
                              </p:par>
                            </p:childTnLst>
                          </p:cTn>
                        </p:par>
                      </p:childTnLst>
                    </p:cTn>
                  </p:par>
                  <p:par>
                    <p:cTn id="33" fill="hold">
                      <p:stCondLst>
                        <p:cond delay="indefinite"/>
                      </p:stCondLst>
                      <p:childTnLst>
                        <p:par>
                          <p:cTn id="34" fill="hold">
                            <p:stCondLst>
                              <p:cond delay="0"/>
                            </p:stCondLst>
                            <p:childTnLst>
                              <p:par>
                                <p:cTn id="35" presetID="16" presetClass="entr" presetSubtype="21" fill="hold" grpId="0" nodeType="clickEffect">
                                  <p:stCondLst>
                                    <p:cond delay="0"/>
                                  </p:stCondLst>
                                  <p:childTnLst>
                                    <p:set>
                                      <p:cBhvr>
                                        <p:cTn id="36" dur="1" fill="hold">
                                          <p:stCondLst>
                                            <p:cond delay="0"/>
                                          </p:stCondLst>
                                        </p:cTn>
                                        <p:tgtEl>
                                          <p:spTgt spid="28"/>
                                        </p:tgtEl>
                                        <p:attrNameLst>
                                          <p:attrName>style.visibility</p:attrName>
                                        </p:attrNameLst>
                                      </p:cBhvr>
                                      <p:to>
                                        <p:strVal val="visible"/>
                                      </p:to>
                                    </p:set>
                                    <p:animEffect transition="in" filter="barn(inVertical)">
                                      <p:cBhvr>
                                        <p:cTn id="3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1"/>
      <p:bldP spid="24" grpId="0"/>
      <p:bldP spid="25" grpId="0"/>
      <p:bldP spid="28" grpId="0"/>
      <p:bldP spid="33" grpId="0"/>
      <p:bldP spid="40"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2">
            <a:alphaModFix amt="18000"/>
          </a:blip>
          <a:stretch>
            <a:fillRect/>
          </a:stretch>
        </a:blipFill>
        <a:effectLst/>
      </p:bgPr>
    </p:bg>
    <p:spTree>
      <p:nvGrpSpPr>
        <p:cNvPr id="1" name=""/>
        <p:cNvGrpSpPr/>
        <p:nvPr/>
      </p:nvGrpSpPr>
      <p:grpSpPr>
        <a:xfrm>
          <a:off x="0" y="0"/>
          <a:ext cx="0" cy="0"/>
          <a:chOff x="0" y="0"/>
          <a:chExt cx="0" cy="0"/>
        </a:xfrm>
      </p:grpSpPr>
      <p:sp>
        <p:nvSpPr>
          <p:cNvPr id="7" name="Rectángulo 6"/>
          <p:cNvSpPr/>
          <p:nvPr/>
        </p:nvSpPr>
        <p:spPr>
          <a:xfrm>
            <a:off x="437948" y="2302393"/>
            <a:ext cx="8327158" cy="1369667"/>
          </a:xfrm>
          <a:prstGeom prst="rect">
            <a:avLst/>
          </a:prstGeom>
          <a:solidFill>
            <a:srgbClr val="F2F2F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8" name="CuadroTexto 7"/>
          <p:cNvSpPr txBox="1"/>
          <p:nvPr/>
        </p:nvSpPr>
        <p:spPr>
          <a:xfrm>
            <a:off x="591338" y="2905395"/>
            <a:ext cx="7957420" cy="415498"/>
          </a:xfrm>
          <a:prstGeom prst="rect">
            <a:avLst/>
          </a:prstGeom>
          <a:noFill/>
        </p:spPr>
        <p:txBody>
          <a:bodyPr wrap="square" rtlCol="0">
            <a:spAutoFit/>
          </a:bodyPr>
          <a:lstStyle/>
          <a:p>
            <a:pPr algn="just"/>
            <a:r>
              <a:rPr lang="es-ES" sz="1050" dirty="0" smtClean="0">
                <a:solidFill>
                  <a:srgbClr val="000000"/>
                </a:solidFill>
                <a:latin typeface="Helvetica Neue Light"/>
                <a:cs typeface="Helvetica Neue Light"/>
              </a:rPr>
              <a:t>Por el interés mostrado por nuestra empresa y por el tiempo que nos dedicaste, te deseamos mucha suerte y en caso de ser elegido para alguna de nuestras vacantes nos pondremos en contacto contigo.</a:t>
            </a:r>
            <a:endParaRPr lang="es-ES" sz="1050" dirty="0">
              <a:solidFill>
                <a:srgbClr val="000000"/>
              </a:solidFill>
              <a:latin typeface="Helvetica Neue Light"/>
              <a:cs typeface="Helvetica Neue Light"/>
            </a:endParaRPr>
          </a:p>
        </p:txBody>
      </p:sp>
      <p:sp>
        <p:nvSpPr>
          <p:cNvPr id="5" name="Rectángulo 4"/>
          <p:cNvSpPr/>
          <p:nvPr/>
        </p:nvSpPr>
        <p:spPr>
          <a:xfrm>
            <a:off x="3393447" y="2378293"/>
            <a:ext cx="2286000" cy="523220"/>
          </a:xfrm>
          <a:prstGeom prst="rect">
            <a:avLst/>
          </a:prstGeom>
        </p:spPr>
        <p:txBody>
          <a:bodyPr>
            <a:spAutoFit/>
          </a:bodyPr>
          <a:lstStyle/>
          <a:p>
            <a:pPr lvl="0" algn="ctr"/>
            <a:r>
              <a:rPr lang="pt-BR" sz="2800" dirty="0" smtClean="0">
                <a:solidFill>
                  <a:srgbClr val="000000"/>
                </a:solidFill>
                <a:latin typeface="Helvetica Neue Medium"/>
                <a:cs typeface="Helvetica Neue Medium"/>
              </a:rPr>
              <a:t>¡</a:t>
            </a:r>
            <a:r>
              <a:rPr lang="pt-BR" sz="2800" dirty="0" err="1" smtClean="0">
                <a:solidFill>
                  <a:srgbClr val="000000"/>
                </a:solidFill>
                <a:latin typeface="Helvetica Neue Medium"/>
                <a:cs typeface="Helvetica Neue Medium"/>
              </a:rPr>
              <a:t>Gracias</a:t>
            </a:r>
            <a:r>
              <a:rPr lang="pt-BR" sz="2800" dirty="0" smtClean="0">
                <a:solidFill>
                  <a:srgbClr val="000000"/>
                </a:solidFill>
                <a:latin typeface="Helvetica Neue Medium"/>
                <a:cs typeface="Helvetica Neue Medium"/>
              </a:rPr>
              <a:t>!</a:t>
            </a:r>
            <a:endParaRPr lang="es-ES" sz="2800" dirty="0">
              <a:solidFill>
                <a:srgbClr val="000000"/>
              </a:solidFill>
              <a:latin typeface="Helvetica Neue Medium"/>
              <a:cs typeface="Helvetica Neue Medium"/>
            </a:endParaRPr>
          </a:p>
        </p:txBody>
      </p:sp>
      <p:sp>
        <p:nvSpPr>
          <p:cNvPr id="13" name="Rectángulo 12">
            <a:hlinkClick r:id="rId3" action="ppaction://hlinksldjump"/>
          </p:cNvPr>
          <p:cNvSpPr/>
          <p:nvPr/>
        </p:nvSpPr>
        <p:spPr>
          <a:xfrm>
            <a:off x="3899530" y="4128989"/>
            <a:ext cx="1383016" cy="469741"/>
          </a:xfrm>
          <a:prstGeom prst="rect">
            <a:avLst/>
          </a:prstGeom>
          <a:solidFill>
            <a:srgbClr val="F3910C"/>
          </a:solidFill>
          <a:ln>
            <a:noFill/>
          </a:ln>
        </p:spPr>
        <p:style>
          <a:lnRef idx="1">
            <a:schemeClr val="accent6"/>
          </a:lnRef>
          <a:fillRef idx="3">
            <a:schemeClr val="accent6"/>
          </a:fillRef>
          <a:effectRef idx="2">
            <a:schemeClr val="accent6"/>
          </a:effectRef>
          <a:fontRef idx="minor">
            <a:schemeClr val="lt1"/>
          </a:fontRef>
        </p:style>
        <p:txBody>
          <a:bodyPr rtlCol="0" anchor="ctr"/>
          <a:lstStyle/>
          <a:p>
            <a:pPr algn="ctr"/>
            <a:r>
              <a:rPr lang="es-ES" sz="2000" dirty="0" smtClean="0">
                <a:solidFill>
                  <a:schemeClr val="bg1"/>
                </a:solidFill>
              </a:rPr>
              <a:t>Nuevo</a:t>
            </a:r>
            <a:endParaRPr lang="es-ES" sz="2000" dirty="0">
              <a:solidFill>
                <a:schemeClr val="bg1"/>
              </a:solidFill>
            </a:endParaRPr>
          </a:p>
        </p:txBody>
      </p:sp>
      <p:pic>
        <p:nvPicPr>
          <p:cNvPr id="9" name="Imagen 8" descr="2719130721a173ba449e9301e712b4f7-01.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7948" y="312163"/>
            <a:ext cx="8314989" cy="1990230"/>
          </a:xfrm>
          <a:prstGeom prst="rect">
            <a:avLst/>
          </a:prstGeom>
        </p:spPr>
      </p:pic>
      <p:sp>
        <p:nvSpPr>
          <p:cNvPr id="11" name="Rectángulo 10"/>
          <p:cNvSpPr/>
          <p:nvPr/>
        </p:nvSpPr>
        <p:spPr>
          <a:xfrm>
            <a:off x="450118" y="1021250"/>
            <a:ext cx="1472685" cy="1285435"/>
          </a:xfrm>
          <a:prstGeom prst="rect">
            <a:avLst/>
          </a:prstGeom>
          <a:solidFill>
            <a:schemeClr val="bg1"/>
          </a:solidFill>
          <a:ln>
            <a:noFill/>
          </a:ln>
          <a:effectLst>
            <a:outerShdw blurRad="76200" dir="13500000" sy="23000" kx="1200000" algn="br" rotWithShape="0">
              <a:prstClr val="black">
                <a:alpha val="2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solidFill>
                <a:srgbClr val="000000"/>
              </a:solidFill>
            </a:endParaRPr>
          </a:p>
        </p:txBody>
      </p:sp>
      <p:pic>
        <p:nvPicPr>
          <p:cNvPr id="15" name="Imagen 14" descr="sears-logo.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9967" y="1408271"/>
            <a:ext cx="1331465" cy="597437"/>
          </a:xfrm>
          <a:prstGeom prst="rect">
            <a:avLst/>
          </a:prstGeom>
        </p:spPr>
      </p:pic>
    </p:spTree>
    <p:extLst>
      <p:ext uri="{BB962C8B-B14F-4D97-AF65-F5344CB8AC3E}">
        <p14:creationId xmlns:p14="http://schemas.microsoft.com/office/powerpoint/2010/main" val="29000156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24" name="Rectángulo 23"/>
          <p:cNvSpPr/>
          <p:nvPr/>
        </p:nvSpPr>
        <p:spPr>
          <a:xfrm>
            <a:off x="3035542" y="1164590"/>
            <a:ext cx="841107" cy="852145"/>
          </a:xfrm>
          <a:prstGeom prst="rect">
            <a:avLst/>
          </a:prstGeom>
          <a:solidFill>
            <a:schemeClr val="bg1">
              <a:lumMod val="95000"/>
            </a:schemeClr>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dirty="0"/>
          </a:p>
        </p:txBody>
      </p:sp>
      <p:sp>
        <p:nvSpPr>
          <p:cNvPr id="16" name="Rectángulo 15"/>
          <p:cNvSpPr/>
          <p:nvPr/>
        </p:nvSpPr>
        <p:spPr>
          <a:xfrm>
            <a:off x="3021200" y="3360553"/>
            <a:ext cx="4618888" cy="837707"/>
          </a:xfrm>
          <a:prstGeom prst="rect">
            <a:avLst/>
          </a:prstGeom>
          <a:solidFill>
            <a:srgbClr val="F2F2F2"/>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dirty="0"/>
          </a:p>
        </p:txBody>
      </p:sp>
      <p:sp>
        <p:nvSpPr>
          <p:cNvPr id="6" name="Rectángulo 5"/>
          <p:cNvSpPr/>
          <p:nvPr/>
        </p:nvSpPr>
        <p:spPr>
          <a:xfrm>
            <a:off x="3148032" y="3417532"/>
            <a:ext cx="4381426" cy="692497"/>
          </a:xfrm>
          <a:prstGeom prst="rect">
            <a:avLst/>
          </a:prstGeom>
        </p:spPr>
        <p:txBody>
          <a:bodyPr wrap="square">
            <a:spAutoFit/>
          </a:bodyPr>
          <a:lstStyle/>
          <a:p>
            <a:pPr algn="just"/>
            <a:r>
              <a:rPr lang="pt-BR" sz="800" dirty="0">
                <a:solidFill>
                  <a:srgbClr val="000000"/>
                </a:solidFill>
                <a:latin typeface="Helvetica Neue Light"/>
                <a:cs typeface="Helvetica Neue Light"/>
              </a:rPr>
              <a:t>Sears es una </a:t>
            </a:r>
            <a:r>
              <a:rPr lang="pt-BR" sz="800" dirty="0" err="1">
                <a:solidFill>
                  <a:srgbClr val="000000"/>
                </a:solidFill>
                <a:latin typeface="Helvetica Neue Light"/>
                <a:cs typeface="Helvetica Neue Light"/>
              </a:rPr>
              <a:t>cadena</a:t>
            </a:r>
            <a:r>
              <a:rPr lang="pt-BR" sz="800" dirty="0">
                <a:solidFill>
                  <a:srgbClr val="000000"/>
                </a:solidFill>
                <a:latin typeface="Helvetica Neue Light"/>
                <a:cs typeface="Helvetica Neue Light"/>
              </a:rPr>
              <a:t> de </a:t>
            </a:r>
            <a:r>
              <a:rPr lang="pt-BR" sz="800" dirty="0" err="1">
                <a:solidFill>
                  <a:srgbClr val="000000"/>
                </a:solidFill>
                <a:latin typeface="Helvetica Neue Light"/>
                <a:cs typeface="Helvetica Neue Light"/>
              </a:rPr>
              <a:t>tiendas</a:t>
            </a:r>
            <a:r>
              <a:rPr lang="pt-BR" sz="800" dirty="0">
                <a:solidFill>
                  <a:srgbClr val="000000"/>
                </a:solidFill>
                <a:latin typeface="Helvetica Neue Light"/>
                <a:cs typeface="Helvetica Neue Light"/>
              </a:rPr>
              <a:t> </a:t>
            </a:r>
            <a:r>
              <a:rPr lang="pt-BR" sz="800" dirty="0" err="1">
                <a:solidFill>
                  <a:srgbClr val="000000"/>
                </a:solidFill>
                <a:latin typeface="Helvetica Neue Light"/>
                <a:cs typeface="Helvetica Neue Light"/>
              </a:rPr>
              <a:t>departamentales</a:t>
            </a:r>
            <a:r>
              <a:rPr lang="pt-BR" sz="800" dirty="0">
                <a:solidFill>
                  <a:srgbClr val="000000"/>
                </a:solidFill>
                <a:latin typeface="Helvetica Neue Light"/>
                <a:cs typeface="Helvetica Neue Light"/>
              </a:rPr>
              <a:t> </a:t>
            </a:r>
            <a:r>
              <a:rPr lang="pt-BR" sz="800" dirty="0" err="1">
                <a:solidFill>
                  <a:srgbClr val="000000"/>
                </a:solidFill>
                <a:latin typeface="Helvetica Neue Light"/>
                <a:cs typeface="Helvetica Neue Light"/>
              </a:rPr>
              <a:t>con</a:t>
            </a:r>
            <a:r>
              <a:rPr lang="pt-BR" sz="800" dirty="0">
                <a:solidFill>
                  <a:srgbClr val="000000"/>
                </a:solidFill>
                <a:latin typeface="Helvetica Neue Light"/>
                <a:cs typeface="Helvetica Neue Light"/>
              </a:rPr>
              <a:t> sede </a:t>
            </a:r>
            <a:r>
              <a:rPr lang="pt-BR" sz="800" dirty="0" err="1">
                <a:solidFill>
                  <a:srgbClr val="000000"/>
                </a:solidFill>
                <a:latin typeface="Helvetica Neue Light"/>
                <a:cs typeface="Helvetica Neue Light"/>
              </a:rPr>
              <a:t>en</a:t>
            </a:r>
            <a:r>
              <a:rPr lang="pt-BR" sz="800" dirty="0">
                <a:solidFill>
                  <a:srgbClr val="000000"/>
                </a:solidFill>
                <a:latin typeface="Helvetica Neue Light"/>
                <a:cs typeface="Helvetica Neue Light"/>
              </a:rPr>
              <a:t> México, operando 90 </a:t>
            </a:r>
            <a:r>
              <a:rPr lang="pt-BR" sz="800" dirty="0" err="1">
                <a:solidFill>
                  <a:srgbClr val="000000"/>
                </a:solidFill>
                <a:latin typeface="Helvetica Neue Light"/>
                <a:cs typeface="Helvetica Neue Light"/>
              </a:rPr>
              <a:t>almácenes</a:t>
            </a:r>
            <a:r>
              <a:rPr lang="pt-BR" sz="800" dirty="0">
                <a:solidFill>
                  <a:srgbClr val="000000"/>
                </a:solidFill>
                <a:latin typeface="Helvetica Neue Light"/>
                <a:cs typeface="Helvetica Neue Light"/>
              </a:rPr>
              <a:t> </a:t>
            </a:r>
            <a:r>
              <a:rPr lang="pt-BR" sz="800" dirty="0" err="1">
                <a:solidFill>
                  <a:srgbClr val="000000"/>
                </a:solidFill>
                <a:latin typeface="Helvetica Neue Light"/>
                <a:cs typeface="Helvetica Neue Light"/>
              </a:rPr>
              <a:t>ubicados</a:t>
            </a:r>
            <a:r>
              <a:rPr lang="pt-BR" sz="800" dirty="0">
                <a:solidFill>
                  <a:srgbClr val="000000"/>
                </a:solidFill>
                <a:latin typeface="Helvetica Neue Light"/>
                <a:cs typeface="Helvetica Neue Light"/>
              </a:rPr>
              <a:t> </a:t>
            </a:r>
            <a:r>
              <a:rPr lang="pt-BR" sz="800" dirty="0" err="1">
                <a:solidFill>
                  <a:srgbClr val="000000"/>
                </a:solidFill>
                <a:latin typeface="Helvetica Neue Light"/>
                <a:cs typeface="Helvetica Neue Light"/>
              </a:rPr>
              <a:t>en</a:t>
            </a:r>
            <a:r>
              <a:rPr lang="pt-BR" sz="800" dirty="0">
                <a:solidFill>
                  <a:srgbClr val="000000"/>
                </a:solidFill>
                <a:latin typeface="Helvetica Neue Light"/>
                <a:cs typeface="Helvetica Neue Light"/>
              </a:rPr>
              <a:t> México </a:t>
            </a:r>
            <a:r>
              <a:rPr lang="pt-BR" sz="800" dirty="0" err="1">
                <a:solidFill>
                  <a:srgbClr val="000000"/>
                </a:solidFill>
                <a:latin typeface="Helvetica Neue Light"/>
                <a:cs typeface="Helvetica Neue Light"/>
              </a:rPr>
              <a:t>y</a:t>
            </a:r>
            <a:r>
              <a:rPr lang="pt-BR" sz="800" dirty="0">
                <a:solidFill>
                  <a:srgbClr val="000000"/>
                </a:solidFill>
                <a:latin typeface="Helvetica Neue Light"/>
                <a:cs typeface="Helvetica Neue Light"/>
              </a:rPr>
              <a:t> uno </a:t>
            </a:r>
            <a:r>
              <a:rPr lang="pt-BR" sz="800" dirty="0" err="1">
                <a:solidFill>
                  <a:srgbClr val="000000"/>
                </a:solidFill>
                <a:latin typeface="Helvetica Neue Light"/>
                <a:cs typeface="Helvetica Neue Light"/>
              </a:rPr>
              <a:t>en</a:t>
            </a:r>
            <a:r>
              <a:rPr lang="pt-BR" sz="800" dirty="0">
                <a:solidFill>
                  <a:srgbClr val="000000"/>
                </a:solidFill>
                <a:latin typeface="Helvetica Neue Light"/>
                <a:cs typeface="Helvetica Neue Light"/>
              </a:rPr>
              <a:t> El Salvador.</a:t>
            </a:r>
          </a:p>
          <a:p>
            <a:pPr algn="just"/>
            <a:endParaRPr lang="pt-BR" sz="800" dirty="0">
              <a:solidFill>
                <a:srgbClr val="000000"/>
              </a:solidFill>
              <a:latin typeface="Helvetica Neue Light"/>
              <a:cs typeface="Helvetica Neue Light"/>
            </a:endParaRPr>
          </a:p>
          <a:p>
            <a:pPr algn="just"/>
            <a:r>
              <a:rPr lang="pt-BR" sz="800" dirty="0">
                <a:solidFill>
                  <a:srgbClr val="000000"/>
                </a:solidFill>
                <a:latin typeface="Helvetica Neue Light"/>
                <a:cs typeface="Helvetica Neue Light"/>
              </a:rPr>
              <a:t>Es por </a:t>
            </a:r>
            <a:r>
              <a:rPr lang="pt-BR" sz="800" dirty="0" err="1">
                <a:solidFill>
                  <a:srgbClr val="000000"/>
                </a:solidFill>
                <a:latin typeface="Helvetica Neue Light"/>
                <a:cs typeface="Helvetica Neue Light"/>
              </a:rPr>
              <a:t>ellos</a:t>
            </a:r>
            <a:r>
              <a:rPr lang="pt-BR" sz="800" dirty="0">
                <a:solidFill>
                  <a:srgbClr val="000000"/>
                </a:solidFill>
                <a:latin typeface="Helvetica Neue Light"/>
                <a:cs typeface="Helvetica Neue Light"/>
              </a:rPr>
              <a:t> que te invitamos a formar parte de </a:t>
            </a:r>
            <a:r>
              <a:rPr lang="pt-BR" sz="800" dirty="0" err="1">
                <a:solidFill>
                  <a:srgbClr val="000000"/>
                </a:solidFill>
                <a:latin typeface="Helvetica Neue Light"/>
                <a:cs typeface="Helvetica Neue Light"/>
              </a:rPr>
              <a:t>nuestro</a:t>
            </a:r>
            <a:r>
              <a:rPr lang="pt-BR" sz="800" dirty="0">
                <a:solidFill>
                  <a:srgbClr val="000000"/>
                </a:solidFill>
                <a:latin typeface="Helvetica Neue Light"/>
                <a:cs typeface="Helvetica Neue Light"/>
              </a:rPr>
              <a:t> equipo.</a:t>
            </a:r>
            <a:endParaRPr lang="es-ES" sz="800" dirty="0">
              <a:solidFill>
                <a:srgbClr val="000000"/>
              </a:solidFill>
              <a:latin typeface="Helvetica Neue Light"/>
              <a:cs typeface="Helvetica Neue Light"/>
            </a:endParaRPr>
          </a:p>
          <a:p>
            <a:pPr algn="just"/>
            <a:endParaRPr lang="es-ES" sz="700" dirty="0">
              <a:latin typeface="Helvetica Neue Light"/>
              <a:cs typeface="Helvetica Neue Light"/>
            </a:endParaRPr>
          </a:p>
        </p:txBody>
      </p:sp>
      <p:sp>
        <p:nvSpPr>
          <p:cNvPr id="18" name="Rectángulo 17"/>
          <p:cNvSpPr/>
          <p:nvPr/>
        </p:nvSpPr>
        <p:spPr>
          <a:xfrm>
            <a:off x="7720032" y="3944344"/>
            <a:ext cx="1259582" cy="215444"/>
          </a:xfrm>
          <a:prstGeom prst="rect">
            <a:avLst/>
          </a:prstGeom>
        </p:spPr>
        <p:txBody>
          <a:bodyPr wrap="square">
            <a:spAutoFit/>
          </a:bodyPr>
          <a:lstStyle/>
          <a:p>
            <a:r>
              <a:rPr lang="es-ES" sz="800" dirty="0" smtClean="0"/>
              <a:t>140 </a:t>
            </a:r>
            <a:r>
              <a:rPr lang="es-ES" sz="800" dirty="0" err="1" smtClean="0"/>
              <a:t>carácteres</a:t>
            </a:r>
            <a:endParaRPr lang="es-ES" sz="800" dirty="0"/>
          </a:p>
        </p:txBody>
      </p:sp>
      <p:sp>
        <p:nvSpPr>
          <p:cNvPr id="20" name="Rectángulo 19"/>
          <p:cNvSpPr/>
          <p:nvPr/>
        </p:nvSpPr>
        <p:spPr>
          <a:xfrm>
            <a:off x="3021200" y="4286654"/>
            <a:ext cx="3176400" cy="618070"/>
          </a:xfrm>
          <a:prstGeom prst="rect">
            <a:avLst/>
          </a:prstGeom>
          <a:solidFill>
            <a:srgbClr val="F2F2F2"/>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dirty="0"/>
          </a:p>
        </p:txBody>
      </p:sp>
      <p:sp>
        <p:nvSpPr>
          <p:cNvPr id="28" name="Rectángulo 27"/>
          <p:cNvSpPr/>
          <p:nvPr/>
        </p:nvSpPr>
        <p:spPr>
          <a:xfrm>
            <a:off x="3019780" y="5097916"/>
            <a:ext cx="4618888" cy="457089"/>
          </a:xfrm>
          <a:prstGeom prst="rect">
            <a:avLst/>
          </a:prstGeom>
          <a:solidFill>
            <a:schemeClr val="bg1">
              <a:lumMod val="95000"/>
            </a:schemeClr>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dirty="0"/>
          </a:p>
        </p:txBody>
      </p:sp>
      <p:sp>
        <p:nvSpPr>
          <p:cNvPr id="29" name="Rectángulo 28"/>
          <p:cNvSpPr/>
          <p:nvPr/>
        </p:nvSpPr>
        <p:spPr>
          <a:xfrm>
            <a:off x="3103122" y="5183599"/>
            <a:ext cx="4572000" cy="307777"/>
          </a:xfrm>
          <a:prstGeom prst="rect">
            <a:avLst/>
          </a:prstGeom>
        </p:spPr>
        <p:txBody>
          <a:bodyPr>
            <a:spAutoFit/>
          </a:bodyPr>
          <a:lstStyle/>
          <a:p>
            <a:pPr algn="just"/>
            <a:r>
              <a:rPr lang="es-ES" sz="700" dirty="0">
                <a:solidFill>
                  <a:srgbClr val="000000"/>
                </a:solidFill>
                <a:latin typeface="Helvetica Neue Light"/>
                <a:cs typeface="Helvetica Neue Light"/>
              </a:rPr>
              <a:t>Por el interés mostrado por nuestra empresa y por el tiempo que nos dedicaste, te deseamos mucha suerte y en caso de ser elegido para alguna de nuestras vacantes nos pondremos en contacto contigo.</a:t>
            </a:r>
          </a:p>
        </p:txBody>
      </p:sp>
      <p:sp>
        <p:nvSpPr>
          <p:cNvPr id="31" name="Rectángulo 30"/>
          <p:cNvSpPr/>
          <p:nvPr/>
        </p:nvSpPr>
        <p:spPr>
          <a:xfrm>
            <a:off x="3021200" y="5783196"/>
            <a:ext cx="4618888" cy="457089"/>
          </a:xfrm>
          <a:prstGeom prst="rect">
            <a:avLst/>
          </a:prstGeom>
          <a:solidFill>
            <a:srgbClr val="F2F2F2"/>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dirty="0"/>
          </a:p>
        </p:txBody>
      </p:sp>
      <p:sp>
        <p:nvSpPr>
          <p:cNvPr id="32" name="Rectángulo 31"/>
          <p:cNvSpPr/>
          <p:nvPr/>
        </p:nvSpPr>
        <p:spPr>
          <a:xfrm>
            <a:off x="3066668" y="5811267"/>
            <a:ext cx="4572000" cy="400110"/>
          </a:xfrm>
          <a:prstGeom prst="rect">
            <a:avLst/>
          </a:prstGeom>
        </p:spPr>
        <p:txBody>
          <a:bodyPr>
            <a:spAutoFit/>
          </a:bodyPr>
          <a:lstStyle/>
          <a:p>
            <a:r>
              <a:rPr lang="es-ES_tradnl" sz="500" dirty="0" smtClean="0"/>
              <a:t>"</a:t>
            </a:r>
            <a:r>
              <a:rPr lang="es-ES_tradnl" sz="500" dirty="0"/>
              <a:t>Responsable" del tratamiento de sus datos personales. Distribuidora Liverpool S.A. de C.V., (“Responsable”) de conformidad con la Ley Federal de Protección de Datos Personales en Posesión de los Particulares, es el “Responsable” del tratamiento de los personales que recaba de Usted, como “Titular” de los mismos. El presente “Aviso de Privacidad Integral”, es el complemento de cualesquiera otros avisos de privacidad simplificados o cortos que el “Responsable” haya puesto a su disposición y que sirve para informarle respecto a las finalidades primarias y secundarias para las cuales se trataran sus datos personales.</a:t>
            </a:r>
            <a:endParaRPr lang="es-ES" sz="500" dirty="0"/>
          </a:p>
        </p:txBody>
      </p:sp>
      <p:sp>
        <p:nvSpPr>
          <p:cNvPr id="36" name="Rectángulo 35"/>
          <p:cNvSpPr/>
          <p:nvPr/>
        </p:nvSpPr>
        <p:spPr>
          <a:xfrm>
            <a:off x="7209208" y="1334011"/>
            <a:ext cx="1832977" cy="293310"/>
          </a:xfrm>
          <a:prstGeom prst="rect">
            <a:avLst/>
          </a:prstGeom>
          <a:solidFill>
            <a:srgbClr val="F2F2F2"/>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dirty="0"/>
          </a:p>
        </p:txBody>
      </p:sp>
      <p:sp>
        <p:nvSpPr>
          <p:cNvPr id="37" name="CuadroTexto 36"/>
          <p:cNvSpPr txBox="1"/>
          <p:nvPr/>
        </p:nvSpPr>
        <p:spPr>
          <a:xfrm>
            <a:off x="11714662" y="495544"/>
            <a:ext cx="851448" cy="461665"/>
          </a:xfrm>
          <a:prstGeom prst="rect">
            <a:avLst/>
          </a:prstGeom>
          <a:noFill/>
        </p:spPr>
        <p:txBody>
          <a:bodyPr wrap="square" rtlCol="0">
            <a:spAutoFit/>
          </a:bodyPr>
          <a:lstStyle/>
          <a:p>
            <a:pPr algn="ctr"/>
            <a:r>
              <a:rPr lang="es-ES" sz="1200" dirty="0" smtClean="0">
                <a:solidFill>
                  <a:srgbClr val="FFFFFF"/>
                </a:solidFill>
                <a:latin typeface="Helvetica Neue Thin"/>
                <a:cs typeface="Helvetica Neue Thin"/>
              </a:rPr>
              <a:t>Nuestras empresas</a:t>
            </a:r>
            <a:endParaRPr lang="es-ES" sz="1200" dirty="0">
              <a:solidFill>
                <a:srgbClr val="FFFFFF"/>
              </a:solidFill>
              <a:latin typeface="Helvetica Neue Thin"/>
              <a:cs typeface="Helvetica Neue Thin"/>
            </a:endParaRPr>
          </a:p>
        </p:txBody>
      </p:sp>
      <p:sp>
        <p:nvSpPr>
          <p:cNvPr id="39" name="CuadroTexto 38"/>
          <p:cNvSpPr txBox="1"/>
          <p:nvPr/>
        </p:nvSpPr>
        <p:spPr>
          <a:xfrm>
            <a:off x="12566110" y="495565"/>
            <a:ext cx="851448" cy="461665"/>
          </a:xfrm>
          <a:prstGeom prst="rect">
            <a:avLst/>
          </a:prstGeom>
          <a:noFill/>
        </p:spPr>
        <p:txBody>
          <a:bodyPr wrap="square" rtlCol="0">
            <a:spAutoFit/>
          </a:bodyPr>
          <a:lstStyle/>
          <a:p>
            <a:pPr algn="ctr"/>
            <a:r>
              <a:rPr lang="es-ES" sz="1200" dirty="0" smtClean="0">
                <a:solidFill>
                  <a:srgbClr val="FFFFFF"/>
                </a:solidFill>
                <a:latin typeface="Helvetica Neue Thin"/>
                <a:cs typeface="Helvetica Neue Thin"/>
              </a:rPr>
              <a:t>¿Cómo funciona?</a:t>
            </a:r>
            <a:endParaRPr lang="es-ES" sz="1200" dirty="0">
              <a:solidFill>
                <a:srgbClr val="FFFFFF"/>
              </a:solidFill>
              <a:latin typeface="Helvetica Neue Thin"/>
              <a:cs typeface="Helvetica Neue Thin"/>
            </a:endParaRPr>
          </a:p>
        </p:txBody>
      </p:sp>
      <p:pic>
        <p:nvPicPr>
          <p:cNvPr id="41" name="Imagen 40" descr="logo blanco-0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756" y="229298"/>
            <a:ext cx="1267229" cy="401609"/>
          </a:xfrm>
          <a:prstGeom prst="rect">
            <a:avLst/>
          </a:prstGeom>
        </p:spPr>
      </p:pic>
      <p:sp>
        <p:nvSpPr>
          <p:cNvPr id="42" name="CuadroTexto 41"/>
          <p:cNvSpPr txBox="1"/>
          <p:nvPr/>
        </p:nvSpPr>
        <p:spPr>
          <a:xfrm>
            <a:off x="13501016" y="490288"/>
            <a:ext cx="851448" cy="461665"/>
          </a:xfrm>
          <a:prstGeom prst="rect">
            <a:avLst/>
          </a:prstGeom>
          <a:noFill/>
        </p:spPr>
        <p:txBody>
          <a:bodyPr wrap="square" rtlCol="0">
            <a:spAutoFit/>
          </a:bodyPr>
          <a:lstStyle/>
          <a:p>
            <a:pPr algn="ctr"/>
            <a:r>
              <a:rPr lang="es-ES" sz="1200" dirty="0" smtClean="0">
                <a:solidFill>
                  <a:srgbClr val="FFFFFF"/>
                </a:solidFill>
                <a:latin typeface="Helvetica Neue Thin"/>
                <a:cs typeface="Helvetica Neue Thin"/>
              </a:rPr>
              <a:t>Bolsa de Trabajo</a:t>
            </a:r>
            <a:endParaRPr lang="es-ES" sz="1200" dirty="0">
              <a:solidFill>
                <a:srgbClr val="FFFFFF"/>
              </a:solidFill>
              <a:latin typeface="Helvetica Neue Thin"/>
              <a:cs typeface="Helvetica Neue Thin"/>
            </a:endParaRPr>
          </a:p>
        </p:txBody>
      </p:sp>
      <p:sp>
        <p:nvSpPr>
          <p:cNvPr id="43" name="CuadroTexto 42"/>
          <p:cNvSpPr txBox="1"/>
          <p:nvPr/>
        </p:nvSpPr>
        <p:spPr>
          <a:xfrm>
            <a:off x="14352463" y="490288"/>
            <a:ext cx="1080103" cy="276999"/>
          </a:xfrm>
          <a:prstGeom prst="rect">
            <a:avLst/>
          </a:prstGeom>
          <a:noFill/>
        </p:spPr>
        <p:txBody>
          <a:bodyPr wrap="square" rtlCol="0">
            <a:spAutoFit/>
          </a:bodyPr>
          <a:lstStyle/>
          <a:p>
            <a:pPr algn="ctr"/>
            <a:r>
              <a:rPr lang="es-ES" sz="1200" dirty="0" smtClean="0">
                <a:solidFill>
                  <a:srgbClr val="FFFFFF"/>
                </a:solidFill>
                <a:latin typeface="Helvetica Neue Thin"/>
                <a:cs typeface="Helvetica Neue Thin"/>
              </a:rPr>
              <a:t>Contáctanos</a:t>
            </a:r>
            <a:endParaRPr lang="es-ES" sz="1200" dirty="0">
              <a:solidFill>
                <a:srgbClr val="FFFFFF"/>
              </a:solidFill>
              <a:latin typeface="Helvetica Neue Thin"/>
              <a:cs typeface="Helvetica Neue Thin"/>
            </a:endParaRPr>
          </a:p>
        </p:txBody>
      </p:sp>
      <p:sp>
        <p:nvSpPr>
          <p:cNvPr id="9" name="Rectángulo 8"/>
          <p:cNvSpPr/>
          <p:nvPr/>
        </p:nvSpPr>
        <p:spPr>
          <a:xfrm>
            <a:off x="0" y="229298"/>
            <a:ext cx="9144000" cy="675392"/>
          </a:xfrm>
          <a:prstGeom prst="rect">
            <a:avLst/>
          </a:prstGeom>
          <a:solidFill>
            <a:srgbClr val="F3910C"/>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dirty="0"/>
          </a:p>
        </p:txBody>
      </p:sp>
      <p:pic>
        <p:nvPicPr>
          <p:cNvPr id="44" name="Imagen 43" descr="logo blanco-0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7579" y="318430"/>
            <a:ext cx="1561115" cy="494747"/>
          </a:xfrm>
          <a:prstGeom prst="rect">
            <a:avLst/>
          </a:prstGeom>
        </p:spPr>
      </p:pic>
      <p:sp>
        <p:nvSpPr>
          <p:cNvPr id="4" name="CuadroTexto 3"/>
          <p:cNvSpPr txBox="1"/>
          <p:nvPr/>
        </p:nvSpPr>
        <p:spPr>
          <a:xfrm>
            <a:off x="2356349" y="439706"/>
            <a:ext cx="1213707" cy="430887"/>
          </a:xfrm>
          <a:prstGeom prst="rect">
            <a:avLst/>
          </a:prstGeom>
          <a:noFill/>
        </p:spPr>
        <p:txBody>
          <a:bodyPr wrap="square" rtlCol="0">
            <a:spAutoFit/>
          </a:bodyPr>
          <a:lstStyle/>
          <a:p>
            <a:pPr algn="ctr"/>
            <a:r>
              <a:rPr lang="es-ES" sz="1200" dirty="0">
                <a:solidFill>
                  <a:schemeClr val="bg1"/>
                </a:solidFill>
                <a:latin typeface="Helvetica Neue Medium"/>
                <a:cs typeface="Helvetica Neue Medium"/>
              </a:rPr>
              <a:t>Opciones</a:t>
            </a:r>
            <a:endParaRPr lang="es-ES" sz="1100" dirty="0">
              <a:solidFill>
                <a:schemeClr val="bg1"/>
              </a:solidFill>
              <a:latin typeface="Helvetica Neue Medium"/>
              <a:cs typeface="Helvetica Neue Medium"/>
            </a:endParaRPr>
          </a:p>
          <a:p>
            <a:pPr algn="ctr"/>
            <a:endParaRPr lang="es-ES" sz="1000" dirty="0" smtClean="0">
              <a:solidFill>
                <a:schemeClr val="bg1"/>
              </a:solidFill>
              <a:latin typeface="Helvetica Neue Light"/>
              <a:cs typeface="Helvetica Neue Light"/>
            </a:endParaRPr>
          </a:p>
        </p:txBody>
      </p:sp>
      <p:sp>
        <p:nvSpPr>
          <p:cNvPr id="2" name="Rectángulo 1">
            <a:hlinkClick r:id="" action="ppaction://hlinkshowjump?jump=nextslide"/>
          </p:cNvPr>
          <p:cNvSpPr/>
          <p:nvPr/>
        </p:nvSpPr>
        <p:spPr>
          <a:xfrm>
            <a:off x="3063689" y="430883"/>
            <a:ext cx="1765883" cy="461665"/>
          </a:xfrm>
          <a:prstGeom prst="rect">
            <a:avLst/>
          </a:prstGeom>
        </p:spPr>
        <p:txBody>
          <a:bodyPr wrap="square">
            <a:spAutoFit/>
          </a:bodyPr>
          <a:lstStyle/>
          <a:p>
            <a:pPr algn="ctr"/>
            <a:r>
              <a:rPr lang="es-ES" sz="1200" dirty="0">
                <a:solidFill>
                  <a:srgbClr val="FFFFFF"/>
                </a:solidFill>
                <a:latin typeface="Helvetica Neue Light"/>
                <a:cs typeface="Helvetica Neue Light"/>
              </a:rPr>
              <a:t>Ver Perfiles</a:t>
            </a:r>
          </a:p>
          <a:p>
            <a:pPr algn="ctr"/>
            <a:endParaRPr lang="es-ES" sz="1200" dirty="0">
              <a:solidFill>
                <a:schemeClr val="bg1">
                  <a:lumMod val="65000"/>
                </a:schemeClr>
              </a:solidFill>
              <a:latin typeface="Helvetica Neue Light"/>
              <a:cs typeface="Helvetica Neue Light"/>
            </a:endParaRPr>
          </a:p>
        </p:txBody>
      </p:sp>
      <p:sp>
        <p:nvSpPr>
          <p:cNvPr id="8" name="Rectángulo 7">
            <a:hlinkClick r:id="rId4" action="ppaction://hlinksldjump"/>
          </p:cNvPr>
          <p:cNvSpPr/>
          <p:nvPr/>
        </p:nvSpPr>
        <p:spPr>
          <a:xfrm>
            <a:off x="8146071" y="470094"/>
            <a:ext cx="736099" cy="261610"/>
          </a:xfrm>
          <a:prstGeom prst="rect">
            <a:avLst/>
          </a:prstGeom>
        </p:spPr>
        <p:txBody>
          <a:bodyPr wrap="none">
            <a:spAutoFit/>
          </a:bodyPr>
          <a:lstStyle/>
          <a:p>
            <a:pPr algn="ctr"/>
            <a:r>
              <a:rPr lang="es-ES" sz="1100" b="1" dirty="0">
                <a:solidFill>
                  <a:srgbClr val="FFFFFF"/>
                </a:solidFill>
                <a:latin typeface="Helvetica Neue"/>
                <a:cs typeface="Helvetica Neue"/>
              </a:rPr>
              <a:t>Log </a:t>
            </a:r>
            <a:r>
              <a:rPr lang="es-ES" sz="1100" b="1" dirty="0" err="1">
                <a:solidFill>
                  <a:srgbClr val="FFFFFF"/>
                </a:solidFill>
                <a:latin typeface="Helvetica Neue"/>
                <a:cs typeface="Helvetica Neue"/>
              </a:rPr>
              <a:t>Out</a:t>
            </a:r>
            <a:endParaRPr lang="es-ES" sz="1100" b="1" dirty="0">
              <a:solidFill>
                <a:srgbClr val="FFFFFF"/>
              </a:solidFill>
              <a:latin typeface="Helvetica Neue"/>
              <a:cs typeface="Helvetica Neue"/>
            </a:endParaRPr>
          </a:p>
        </p:txBody>
      </p:sp>
      <p:sp>
        <p:nvSpPr>
          <p:cNvPr id="48" name="Rectángulo 47"/>
          <p:cNvSpPr/>
          <p:nvPr/>
        </p:nvSpPr>
        <p:spPr>
          <a:xfrm>
            <a:off x="0" y="904690"/>
            <a:ext cx="1728694" cy="5953310"/>
          </a:xfrm>
          <a:prstGeom prst="rect">
            <a:avLst/>
          </a:prstGeom>
          <a:solidFill>
            <a:schemeClr val="bg1">
              <a:alpha val="38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25" name="CuadroTexto 24"/>
          <p:cNvSpPr txBox="1"/>
          <p:nvPr/>
        </p:nvSpPr>
        <p:spPr>
          <a:xfrm>
            <a:off x="43202" y="1400458"/>
            <a:ext cx="1535218" cy="246221"/>
          </a:xfrm>
          <a:prstGeom prst="rect">
            <a:avLst/>
          </a:prstGeom>
          <a:noFill/>
        </p:spPr>
        <p:txBody>
          <a:bodyPr wrap="square" rtlCol="0">
            <a:spAutoFit/>
          </a:bodyPr>
          <a:lstStyle/>
          <a:p>
            <a:pPr lvl="1" algn="r"/>
            <a:r>
              <a:rPr lang="es-ES" sz="1000" b="1" dirty="0" smtClean="0">
                <a:solidFill>
                  <a:srgbClr val="FFFFFF"/>
                </a:solidFill>
                <a:latin typeface="Helvetica Neue Light"/>
                <a:cs typeface="Helvetica Neue Light"/>
              </a:rPr>
              <a:t>Logo:</a:t>
            </a:r>
          </a:p>
        </p:txBody>
      </p:sp>
      <p:sp>
        <p:nvSpPr>
          <p:cNvPr id="12" name="CuadroTexto 11"/>
          <p:cNvSpPr txBox="1"/>
          <p:nvPr/>
        </p:nvSpPr>
        <p:spPr>
          <a:xfrm>
            <a:off x="115541" y="2456959"/>
            <a:ext cx="1535218" cy="246221"/>
          </a:xfrm>
          <a:prstGeom prst="rect">
            <a:avLst/>
          </a:prstGeom>
          <a:noFill/>
        </p:spPr>
        <p:txBody>
          <a:bodyPr wrap="square" rtlCol="0">
            <a:spAutoFit/>
          </a:bodyPr>
          <a:lstStyle/>
          <a:p>
            <a:pPr lvl="1" algn="r"/>
            <a:r>
              <a:rPr lang="es-ES" sz="1000" b="1" dirty="0" smtClean="0">
                <a:solidFill>
                  <a:srgbClr val="FFFFFF"/>
                </a:solidFill>
                <a:latin typeface="Helvetica Neue Light"/>
                <a:cs typeface="Helvetica Neue Light"/>
              </a:rPr>
              <a:t>Back:</a:t>
            </a:r>
          </a:p>
        </p:txBody>
      </p:sp>
      <p:sp>
        <p:nvSpPr>
          <p:cNvPr id="15" name="CuadroTexto 14"/>
          <p:cNvSpPr txBox="1"/>
          <p:nvPr/>
        </p:nvSpPr>
        <p:spPr>
          <a:xfrm>
            <a:off x="115541" y="3710604"/>
            <a:ext cx="1535218" cy="246221"/>
          </a:xfrm>
          <a:prstGeom prst="rect">
            <a:avLst/>
          </a:prstGeom>
          <a:noFill/>
        </p:spPr>
        <p:txBody>
          <a:bodyPr wrap="square" rtlCol="0">
            <a:spAutoFit/>
          </a:bodyPr>
          <a:lstStyle/>
          <a:p>
            <a:pPr lvl="2" algn="r"/>
            <a:r>
              <a:rPr lang="es-ES" sz="1000" b="1" dirty="0" smtClean="0">
                <a:solidFill>
                  <a:srgbClr val="FFFFFF"/>
                </a:solidFill>
                <a:latin typeface="Helvetica Neue Light"/>
                <a:cs typeface="Helvetica Neue Light"/>
              </a:rPr>
              <a:t>Texto:</a:t>
            </a:r>
          </a:p>
        </p:txBody>
      </p:sp>
      <p:sp>
        <p:nvSpPr>
          <p:cNvPr id="19" name="CuadroTexto 18"/>
          <p:cNvSpPr txBox="1"/>
          <p:nvPr/>
        </p:nvSpPr>
        <p:spPr>
          <a:xfrm>
            <a:off x="167579" y="4472915"/>
            <a:ext cx="1535218" cy="246221"/>
          </a:xfrm>
          <a:prstGeom prst="rect">
            <a:avLst/>
          </a:prstGeom>
          <a:noFill/>
        </p:spPr>
        <p:txBody>
          <a:bodyPr wrap="square" rtlCol="0">
            <a:spAutoFit/>
          </a:bodyPr>
          <a:lstStyle/>
          <a:p>
            <a:pPr lvl="2" algn="r"/>
            <a:r>
              <a:rPr lang="es-ES" sz="1000" b="1" dirty="0" smtClean="0">
                <a:solidFill>
                  <a:srgbClr val="FFFFFF"/>
                </a:solidFill>
                <a:latin typeface="Helvetica Neue Light"/>
                <a:cs typeface="Helvetica Neue Light"/>
              </a:rPr>
              <a:t>Puesto:</a:t>
            </a:r>
          </a:p>
        </p:txBody>
      </p:sp>
      <p:sp>
        <p:nvSpPr>
          <p:cNvPr id="27" name="CuadroTexto 26"/>
          <p:cNvSpPr txBox="1"/>
          <p:nvPr/>
        </p:nvSpPr>
        <p:spPr>
          <a:xfrm>
            <a:off x="-444500" y="5187443"/>
            <a:ext cx="2079497" cy="246221"/>
          </a:xfrm>
          <a:prstGeom prst="rect">
            <a:avLst/>
          </a:prstGeom>
          <a:noFill/>
        </p:spPr>
        <p:txBody>
          <a:bodyPr wrap="square" rtlCol="0">
            <a:spAutoFit/>
          </a:bodyPr>
          <a:lstStyle/>
          <a:p>
            <a:pPr lvl="2" algn="r"/>
            <a:r>
              <a:rPr lang="es-ES" sz="1000" b="1" dirty="0" smtClean="0">
                <a:solidFill>
                  <a:srgbClr val="FFFFFF"/>
                </a:solidFill>
                <a:latin typeface="Helvetica Neue Light"/>
                <a:cs typeface="Helvetica Neue Light"/>
              </a:rPr>
              <a:t>Agradecimiento:</a:t>
            </a:r>
          </a:p>
        </p:txBody>
      </p:sp>
      <p:sp>
        <p:nvSpPr>
          <p:cNvPr id="30" name="CuadroTexto 29"/>
          <p:cNvSpPr txBox="1"/>
          <p:nvPr/>
        </p:nvSpPr>
        <p:spPr>
          <a:xfrm>
            <a:off x="-962197" y="5837442"/>
            <a:ext cx="2603687" cy="246221"/>
          </a:xfrm>
          <a:prstGeom prst="rect">
            <a:avLst/>
          </a:prstGeom>
          <a:noFill/>
        </p:spPr>
        <p:txBody>
          <a:bodyPr wrap="square" rtlCol="0">
            <a:spAutoFit/>
          </a:bodyPr>
          <a:lstStyle/>
          <a:p>
            <a:pPr lvl="2" algn="r"/>
            <a:r>
              <a:rPr lang="es-ES" sz="1000" b="1" dirty="0" smtClean="0">
                <a:solidFill>
                  <a:srgbClr val="FFFFFF"/>
                </a:solidFill>
                <a:latin typeface="Helvetica Neue Light"/>
                <a:cs typeface="Helvetica Neue Light"/>
              </a:rPr>
              <a:t>Aviso de privacidad:</a:t>
            </a:r>
          </a:p>
        </p:txBody>
      </p:sp>
      <p:sp>
        <p:nvSpPr>
          <p:cNvPr id="35" name="CuadroTexto 34"/>
          <p:cNvSpPr txBox="1"/>
          <p:nvPr/>
        </p:nvSpPr>
        <p:spPr>
          <a:xfrm>
            <a:off x="4470481" y="1384921"/>
            <a:ext cx="2603687" cy="246221"/>
          </a:xfrm>
          <a:prstGeom prst="rect">
            <a:avLst/>
          </a:prstGeom>
          <a:noFill/>
        </p:spPr>
        <p:txBody>
          <a:bodyPr wrap="square" rtlCol="0">
            <a:spAutoFit/>
          </a:bodyPr>
          <a:lstStyle/>
          <a:p>
            <a:pPr lvl="2" algn="r"/>
            <a:r>
              <a:rPr lang="es-ES" sz="1000" b="1" dirty="0" smtClean="0">
                <a:solidFill>
                  <a:srgbClr val="FFFFFF"/>
                </a:solidFill>
                <a:latin typeface="Helvetica Neue Light"/>
                <a:cs typeface="Helvetica Neue Light"/>
              </a:rPr>
              <a:t>Cambiar </a:t>
            </a:r>
            <a:r>
              <a:rPr lang="es-ES" sz="1000" b="1" dirty="0" err="1" smtClean="0">
                <a:solidFill>
                  <a:srgbClr val="FFFFFF"/>
                </a:solidFill>
                <a:latin typeface="Helvetica Neue Light"/>
                <a:cs typeface="Helvetica Neue Light"/>
              </a:rPr>
              <a:t>password</a:t>
            </a:r>
            <a:r>
              <a:rPr lang="es-ES" sz="1000" b="1" dirty="0" smtClean="0">
                <a:solidFill>
                  <a:srgbClr val="FFFFFF"/>
                </a:solidFill>
                <a:latin typeface="Helvetica Neue Light"/>
                <a:cs typeface="Helvetica Neue Light"/>
              </a:rPr>
              <a:t>:</a:t>
            </a:r>
          </a:p>
        </p:txBody>
      </p:sp>
      <p:pic>
        <p:nvPicPr>
          <p:cNvPr id="33" name="Imagen 32" descr="Captura de pantalla 2016-12-19 a la(s) 10.05.54.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92329" y="2306406"/>
            <a:ext cx="874391" cy="811182"/>
          </a:xfrm>
          <a:prstGeom prst="rect">
            <a:avLst/>
          </a:prstGeom>
        </p:spPr>
      </p:pic>
      <p:sp>
        <p:nvSpPr>
          <p:cNvPr id="40" name="Rectángulo 39"/>
          <p:cNvSpPr/>
          <p:nvPr/>
        </p:nvSpPr>
        <p:spPr>
          <a:xfrm>
            <a:off x="4975995" y="2906004"/>
            <a:ext cx="418858" cy="211584"/>
          </a:xfrm>
          <a:prstGeom prst="rect">
            <a:avLst/>
          </a:prstGeom>
          <a:solidFill>
            <a:srgbClr val="F2F2F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dirty="0"/>
          </a:p>
        </p:txBody>
      </p:sp>
      <p:sp>
        <p:nvSpPr>
          <p:cNvPr id="10" name="CuadroTexto 9"/>
          <p:cNvSpPr txBox="1"/>
          <p:nvPr/>
        </p:nvSpPr>
        <p:spPr>
          <a:xfrm>
            <a:off x="4936450" y="2892333"/>
            <a:ext cx="430992" cy="215444"/>
          </a:xfrm>
          <a:prstGeom prst="rect">
            <a:avLst/>
          </a:prstGeom>
          <a:noFill/>
        </p:spPr>
        <p:txBody>
          <a:bodyPr wrap="square" rtlCol="0">
            <a:spAutoFit/>
          </a:bodyPr>
          <a:lstStyle/>
          <a:p>
            <a:r>
              <a:rPr lang="es-ES" sz="800" dirty="0" smtClean="0"/>
              <a:t>#</a:t>
            </a:r>
            <a:r>
              <a:rPr lang="es-ES" sz="800" dirty="0" err="1" smtClean="0"/>
              <a:t>fffff</a:t>
            </a:r>
            <a:endParaRPr lang="es-ES" sz="800" dirty="0"/>
          </a:p>
        </p:txBody>
      </p:sp>
      <p:sp>
        <p:nvSpPr>
          <p:cNvPr id="13" name="CuadroTexto 12"/>
          <p:cNvSpPr txBox="1"/>
          <p:nvPr/>
        </p:nvSpPr>
        <p:spPr>
          <a:xfrm>
            <a:off x="4256826" y="4245517"/>
            <a:ext cx="469900" cy="638636"/>
          </a:xfrm>
          <a:prstGeom prst="rect">
            <a:avLst/>
          </a:prstGeom>
          <a:noFill/>
        </p:spPr>
        <p:txBody>
          <a:bodyPr wrap="square" rtlCol="0">
            <a:spAutoFit/>
          </a:bodyPr>
          <a:lstStyle/>
          <a:p>
            <a:pPr>
              <a:lnSpc>
                <a:spcPct val="150000"/>
              </a:lnSpc>
            </a:pPr>
            <a:r>
              <a:rPr lang="es-ES_tradnl" sz="600" dirty="0"/>
              <a:t>Cocina</a:t>
            </a:r>
          </a:p>
          <a:p>
            <a:pPr>
              <a:lnSpc>
                <a:spcPct val="150000"/>
              </a:lnSpc>
            </a:pPr>
            <a:r>
              <a:rPr lang="es-ES_tradnl" sz="600" dirty="0"/>
              <a:t>Mesero</a:t>
            </a:r>
          </a:p>
          <a:p>
            <a:pPr>
              <a:lnSpc>
                <a:spcPct val="150000"/>
              </a:lnSpc>
            </a:pPr>
            <a:r>
              <a:rPr lang="es-ES_tradnl" sz="600" dirty="0"/>
              <a:t>Chef</a:t>
            </a:r>
          </a:p>
          <a:p>
            <a:pPr>
              <a:lnSpc>
                <a:spcPct val="150000"/>
              </a:lnSpc>
            </a:pPr>
            <a:endParaRPr lang="es-ES" sz="600" dirty="0"/>
          </a:p>
        </p:txBody>
      </p:sp>
      <p:sp>
        <p:nvSpPr>
          <p:cNvPr id="17" name="CuadroTexto 16"/>
          <p:cNvSpPr txBox="1"/>
          <p:nvPr/>
        </p:nvSpPr>
        <p:spPr>
          <a:xfrm>
            <a:off x="5683647" y="4242204"/>
            <a:ext cx="548128" cy="754053"/>
          </a:xfrm>
          <a:prstGeom prst="rect">
            <a:avLst/>
          </a:prstGeom>
          <a:noFill/>
        </p:spPr>
        <p:txBody>
          <a:bodyPr wrap="square" rtlCol="0">
            <a:spAutoFit/>
          </a:bodyPr>
          <a:lstStyle/>
          <a:p>
            <a:pPr>
              <a:lnSpc>
                <a:spcPct val="150000"/>
              </a:lnSpc>
            </a:pPr>
            <a:r>
              <a:rPr lang="es-ES_tradnl" sz="600" dirty="0" err="1"/>
              <a:t>Barista</a:t>
            </a:r>
            <a:endParaRPr lang="es-ES_tradnl" sz="600" dirty="0"/>
          </a:p>
          <a:p>
            <a:pPr>
              <a:lnSpc>
                <a:spcPct val="150000"/>
              </a:lnSpc>
            </a:pPr>
            <a:r>
              <a:rPr lang="es-ES_tradnl" sz="600" dirty="0" err="1"/>
              <a:t>Bartender</a:t>
            </a:r>
            <a:endParaRPr lang="es-ES_tradnl" sz="600" dirty="0"/>
          </a:p>
          <a:p>
            <a:pPr>
              <a:lnSpc>
                <a:spcPct val="150000"/>
              </a:lnSpc>
            </a:pPr>
            <a:r>
              <a:rPr lang="es-ES_tradnl" sz="600" dirty="0"/>
              <a:t>Seguridad</a:t>
            </a:r>
          </a:p>
          <a:p>
            <a:endParaRPr lang="es-ES" sz="1600" dirty="0"/>
          </a:p>
        </p:txBody>
      </p:sp>
      <p:sp>
        <p:nvSpPr>
          <p:cNvPr id="23" name="CuadroTexto 22"/>
          <p:cNvSpPr txBox="1"/>
          <p:nvPr/>
        </p:nvSpPr>
        <p:spPr>
          <a:xfrm>
            <a:off x="4913612" y="4245517"/>
            <a:ext cx="544620" cy="725840"/>
          </a:xfrm>
          <a:prstGeom prst="rect">
            <a:avLst/>
          </a:prstGeom>
          <a:noFill/>
        </p:spPr>
        <p:txBody>
          <a:bodyPr wrap="square" rtlCol="0">
            <a:spAutoFit/>
          </a:bodyPr>
          <a:lstStyle/>
          <a:p>
            <a:pPr>
              <a:lnSpc>
                <a:spcPct val="150000"/>
              </a:lnSpc>
            </a:pPr>
            <a:r>
              <a:rPr lang="es-ES_tradnl" sz="600" dirty="0"/>
              <a:t>Edecán</a:t>
            </a:r>
          </a:p>
          <a:p>
            <a:pPr>
              <a:lnSpc>
                <a:spcPct val="150000"/>
              </a:lnSpc>
            </a:pPr>
            <a:r>
              <a:rPr lang="es-ES_tradnl" sz="600" dirty="0"/>
              <a:t>Ventas</a:t>
            </a:r>
          </a:p>
          <a:p>
            <a:pPr>
              <a:lnSpc>
                <a:spcPct val="150000"/>
              </a:lnSpc>
            </a:pPr>
            <a:r>
              <a:rPr lang="es-ES_tradnl" sz="600" dirty="0"/>
              <a:t>Promotor</a:t>
            </a:r>
          </a:p>
          <a:p>
            <a:pPr>
              <a:lnSpc>
                <a:spcPct val="150000"/>
              </a:lnSpc>
            </a:pPr>
            <a:endParaRPr lang="es-ES" sz="900" dirty="0"/>
          </a:p>
        </p:txBody>
      </p:sp>
      <p:sp>
        <p:nvSpPr>
          <p:cNvPr id="34" name="CuadroTexto 33"/>
          <p:cNvSpPr txBox="1"/>
          <p:nvPr/>
        </p:nvSpPr>
        <p:spPr>
          <a:xfrm>
            <a:off x="3281362" y="4243595"/>
            <a:ext cx="930461" cy="769441"/>
          </a:xfrm>
          <a:prstGeom prst="rect">
            <a:avLst/>
          </a:prstGeom>
          <a:noFill/>
        </p:spPr>
        <p:txBody>
          <a:bodyPr wrap="square" rtlCol="0">
            <a:spAutoFit/>
          </a:bodyPr>
          <a:lstStyle/>
          <a:p>
            <a:pPr>
              <a:lnSpc>
                <a:spcPct val="150000"/>
              </a:lnSpc>
            </a:pPr>
            <a:r>
              <a:rPr lang="es-ES_tradnl" sz="600" dirty="0"/>
              <a:t>Cajero</a:t>
            </a:r>
          </a:p>
          <a:p>
            <a:pPr>
              <a:lnSpc>
                <a:spcPct val="150000"/>
              </a:lnSpc>
            </a:pPr>
            <a:r>
              <a:rPr lang="es-ES_tradnl" sz="600" dirty="0"/>
              <a:t>Limpieza</a:t>
            </a:r>
          </a:p>
          <a:p>
            <a:pPr>
              <a:lnSpc>
                <a:spcPct val="150000"/>
              </a:lnSpc>
            </a:pPr>
            <a:r>
              <a:rPr lang="es-ES_tradnl" sz="600" dirty="0"/>
              <a:t>Chofer</a:t>
            </a:r>
          </a:p>
          <a:p>
            <a:pPr>
              <a:lnSpc>
                <a:spcPct val="150000"/>
              </a:lnSpc>
            </a:pPr>
            <a:r>
              <a:rPr lang="es-ES_tradnl" sz="600" dirty="0"/>
              <a:t>Operador de línea</a:t>
            </a:r>
          </a:p>
          <a:p>
            <a:endParaRPr lang="es-ES" sz="800" dirty="0"/>
          </a:p>
        </p:txBody>
      </p:sp>
      <p:sp>
        <p:nvSpPr>
          <p:cNvPr id="47" name="Rectángulo 46"/>
          <p:cNvSpPr/>
          <p:nvPr/>
        </p:nvSpPr>
        <p:spPr>
          <a:xfrm>
            <a:off x="3205236" y="4327589"/>
            <a:ext cx="119840" cy="101110"/>
          </a:xfrm>
          <a:prstGeom prst="rect">
            <a:avLst/>
          </a:prstGeom>
          <a:no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solidFill>
                <a:schemeClr val="bg1"/>
              </a:solidFill>
            </a:endParaRPr>
          </a:p>
        </p:txBody>
      </p:sp>
      <p:sp>
        <p:nvSpPr>
          <p:cNvPr id="49" name="Rectángulo 48"/>
          <p:cNvSpPr/>
          <p:nvPr/>
        </p:nvSpPr>
        <p:spPr>
          <a:xfrm>
            <a:off x="3205236" y="4447222"/>
            <a:ext cx="119840" cy="101110"/>
          </a:xfrm>
          <a:prstGeom prst="rect">
            <a:avLst/>
          </a:prstGeom>
          <a:no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solidFill>
                <a:schemeClr val="bg1"/>
              </a:solidFill>
            </a:endParaRPr>
          </a:p>
        </p:txBody>
      </p:sp>
      <p:sp>
        <p:nvSpPr>
          <p:cNvPr id="50" name="Rectángulo 49"/>
          <p:cNvSpPr/>
          <p:nvPr/>
        </p:nvSpPr>
        <p:spPr>
          <a:xfrm>
            <a:off x="3205236" y="4580572"/>
            <a:ext cx="119840" cy="101110"/>
          </a:xfrm>
          <a:prstGeom prst="rect">
            <a:avLst/>
          </a:prstGeom>
          <a:no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solidFill>
                <a:schemeClr val="bg1"/>
              </a:solidFill>
            </a:endParaRPr>
          </a:p>
        </p:txBody>
      </p:sp>
      <p:sp>
        <p:nvSpPr>
          <p:cNvPr id="51" name="Rectángulo 50"/>
          <p:cNvSpPr/>
          <p:nvPr/>
        </p:nvSpPr>
        <p:spPr>
          <a:xfrm>
            <a:off x="3205236" y="4698755"/>
            <a:ext cx="119840" cy="101110"/>
          </a:xfrm>
          <a:prstGeom prst="rect">
            <a:avLst/>
          </a:prstGeom>
          <a:no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solidFill>
                <a:schemeClr val="bg1"/>
              </a:solidFill>
            </a:endParaRPr>
          </a:p>
        </p:txBody>
      </p:sp>
      <p:sp>
        <p:nvSpPr>
          <p:cNvPr id="52" name="Rectángulo 51"/>
          <p:cNvSpPr/>
          <p:nvPr/>
        </p:nvSpPr>
        <p:spPr>
          <a:xfrm>
            <a:off x="4196906" y="4327589"/>
            <a:ext cx="119840" cy="101110"/>
          </a:xfrm>
          <a:prstGeom prst="rect">
            <a:avLst/>
          </a:prstGeom>
          <a:no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solidFill>
                <a:schemeClr val="bg1"/>
              </a:solidFill>
            </a:endParaRPr>
          </a:p>
        </p:txBody>
      </p:sp>
      <p:sp>
        <p:nvSpPr>
          <p:cNvPr id="53" name="Rectángulo 52"/>
          <p:cNvSpPr/>
          <p:nvPr/>
        </p:nvSpPr>
        <p:spPr>
          <a:xfrm>
            <a:off x="4196906" y="4453286"/>
            <a:ext cx="119840" cy="101110"/>
          </a:xfrm>
          <a:prstGeom prst="rect">
            <a:avLst/>
          </a:prstGeom>
          <a:no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solidFill>
                <a:schemeClr val="bg1"/>
              </a:solidFill>
            </a:endParaRPr>
          </a:p>
        </p:txBody>
      </p:sp>
      <p:sp>
        <p:nvSpPr>
          <p:cNvPr id="54" name="Rectángulo 53"/>
          <p:cNvSpPr/>
          <p:nvPr/>
        </p:nvSpPr>
        <p:spPr>
          <a:xfrm>
            <a:off x="4196906" y="4590278"/>
            <a:ext cx="119840" cy="101110"/>
          </a:xfrm>
          <a:prstGeom prst="rect">
            <a:avLst/>
          </a:prstGeom>
          <a:no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solidFill>
                <a:schemeClr val="bg1"/>
              </a:solidFill>
            </a:endParaRPr>
          </a:p>
        </p:txBody>
      </p:sp>
      <p:sp>
        <p:nvSpPr>
          <p:cNvPr id="55" name="Rectángulo 54"/>
          <p:cNvSpPr/>
          <p:nvPr/>
        </p:nvSpPr>
        <p:spPr>
          <a:xfrm>
            <a:off x="4863095" y="4327589"/>
            <a:ext cx="119840" cy="101110"/>
          </a:xfrm>
          <a:prstGeom prst="rect">
            <a:avLst/>
          </a:prstGeom>
          <a:no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solidFill>
                <a:schemeClr val="bg1"/>
              </a:solidFill>
            </a:endParaRPr>
          </a:p>
        </p:txBody>
      </p:sp>
      <p:sp>
        <p:nvSpPr>
          <p:cNvPr id="56" name="Rectángulo 55"/>
          <p:cNvSpPr/>
          <p:nvPr/>
        </p:nvSpPr>
        <p:spPr>
          <a:xfrm>
            <a:off x="4863095" y="4453286"/>
            <a:ext cx="119840" cy="101110"/>
          </a:xfrm>
          <a:prstGeom prst="rect">
            <a:avLst/>
          </a:prstGeom>
          <a:no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solidFill>
                <a:schemeClr val="bg1"/>
              </a:solidFill>
            </a:endParaRPr>
          </a:p>
        </p:txBody>
      </p:sp>
      <p:sp>
        <p:nvSpPr>
          <p:cNvPr id="57" name="Rectángulo 56"/>
          <p:cNvSpPr/>
          <p:nvPr/>
        </p:nvSpPr>
        <p:spPr>
          <a:xfrm>
            <a:off x="4863095" y="4580572"/>
            <a:ext cx="119840" cy="101110"/>
          </a:xfrm>
          <a:prstGeom prst="rect">
            <a:avLst/>
          </a:prstGeom>
          <a:no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solidFill>
                <a:schemeClr val="bg1"/>
              </a:solidFill>
            </a:endParaRPr>
          </a:p>
        </p:txBody>
      </p:sp>
      <p:sp>
        <p:nvSpPr>
          <p:cNvPr id="58" name="Rectángulo 57"/>
          <p:cNvSpPr/>
          <p:nvPr/>
        </p:nvSpPr>
        <p:spPr>
          <a:xfrm>
            <a:off x="5606089" y="4327589"/>
            <a:ext cx="119840" cy="101110"/>
          </a:xfrm>
          <a:prstGeom prst="rect">
            <a:avLst/>
          </a:prstGeom>
          <a:no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solidFill>
                <a:schemeClr val="bg1"/>
              </a:solidFill>
            </a:endParaRPr>
          </a:p>
        </p:txBody>
      </p:sp>
      <p:sp>
        <p:nvSpPr>
          <p:cNvPr id="59" name="Rectángulo 58"/>
          <p:cNvSpPr/>
          <p:nvPr/>
        </p:nvSpPr>
        <p:spPr>
          <a:xfrm>
            <a:off x="5606089" y="4453286"/>
            <a:ext cx="119840" cy="101110"/>
          </a:xfrm>
          <a:prstGeom prst="rect">
            <a:avLst/>
          </a:prstGeom>
          <a:no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solidFill>
                <a:schemeClr val="bg1"/>
              </a:solidFill>
            </a:endParaRPr>
          </a:p>
        </p:txBody>
      </p:sp>
      <p:sp>
        <p:nvSpPr>
          <p:cNvPr id="60" name="Rectángulo 59"/>
          <p:cNvSpPr/>
          <p:nvPr/>
        </p:nvSpPr>
        <p:spPr>
          <a:xfrm>
            <a:off x="5606089" y="4573067"/>
            <a:ext cx="119840" cy="101110"/>
          </a:xfrm>
          <a:prstGeom prst="rect">
            <a:avLst/>
          </a:prstGeom>
          <a:no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solidFill>
                <a:schemeClr val="bg1"/>
              </a:solidFill>
            </a:endParaRPr>
          </a:p>
        </p:txBody>
      </p:sp>
      <p:sp>
        <p:nvSpPr>
          <p:cNvPr id="61" name="Rectángulo 60"/>
          <p:cNvSpPr/>
          <p:nvPr/>
        </p:nvSpPr>
        <p:spPr>
          <a:xfrm>
            <a:off x="6881813" y="4655986"/>
            <a:ext cx="852561" cy="204694"/>
          </a:xfrm>
          <a:prstGeom prst="rect">
            <a:avLst/>
          </a:prstGeom>
          <a:solidFill>
            <a:srgbClr val="7F7F7F"/>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dirty="0"/>
          </a:p>
        </p:txBody>
      </p:sp>
      <p:sp>
        <p:nvSpPr>
          <p:cNvPr id="62" name="Rectángulo 61"/>
          <p:cNvSpPr/>
          <p:nvPr/>
        </p:nvSpPr>
        <p:spPr>
          <a:xfrm>
            <a:off x="6892398" y="4622385"/>
            <a:ext cx="601210" cy="253916"/>
          </a:xfrm>
          <a:prstGeom prst="rect">
            <a:avLst/>
          </a:prstGeom>
        </p:spPr>
        <p:txBody>
          <a:bodyPr wrap="square">
            <a:spAutoFit/>
          </a:bodyPr>
          <a:lstStyle/>
          <a:p>
            <a:r>
              <a:rPr lang="es-ES" sz="1050" dirty="0" smtClean="0">
                <a:solidFill>
                  <a:srgbClr val="FFFFFF"/>
                </a:solidFill>
              </a:rPr>
              <a:t>Cajero</a:t>
            </a:r>
            <a:endParaRPr lang="es-ES" sz="1050" dirty="0">
              <a:solidFill>
                <a:srgbClr val="FFFFFF"/>
              </a:solidFill>
            </a:endParaRPr>
          </a:p>
        </p:txBody>
      </p:sp>
      <p:sp>
        <p:nvSpPr>
          <p:cNvPr id="63" name="Elipse 62"/>
          <p:cNvSpPr/>
          <p:nvPr/>
        </p:nvSpPr>
        <p:spPr>
          <a:xfrm>
            <a:off x="7433106" y="4693669"/>
            <a:ext cx="125644" cy="125438"/>
          </a:xfrm>
          <a:prstGeom prst="ellipse">
            <a:avLst/>
          </a:prstGeom>
          <a:solidFill>
            <a:srgbClr val="008000">
              <a:alpha val="51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64" name="CuadroTexto 63"/>
          <p:cNvSpPr txBox="1"/>
          <p:nvPr/>
        </p:nvSpPr>
        <p:spPr>
          <a:xfrm>
            <a:off x="7379951" y="4617917"/>
            <a:ext cx="175624" cy="261610"/>
          </a:xfrm>
          <a:prstGeom prst="rect">
            <a:avLst/>
          </a:prstGeom>
          <a:noFill/>
        </p:spPr>
        <p:txBody>
          <a:bodyPr wrap="square" rtlCol="0">
            <a:spAutoFit/>
          </a:bodyPr>
          <a:lstStyle/>
          <a:p>
            <a:r>
              <a:rPr lang="es-ES" sz="1050" dirty="0">
                <a:solidFill>
                  <a:schemeClr val="bg1"/>
                </a:solidFill>
              </a:rPr>
              <a:t>+</a:t>
            </a:r>
          </a:p>
        </p:txBody>
      </p:sp>
      <p:sp>
        <p:nvSpPr>
          <p:cNvPr id="65" name="Elipse 64"/>
          <p:cNvSpPr/>
          <p:nvPr/>
        </p:nvSpPr>
        <p:spPr>
          <a:xfrm>
            <a:off x="7577801" y="4703888"/>
            <a:ext cx="115562" cy="115219"/>
          </a:xfrm>
          <a:prstGeom prst="ellipse">
            <a:avLst/>
          </a:prstGeom>
          <a:solidFill>
            <a:srgbClr val="FF0000">
              <a:alpha val="54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66" name="CuadroTexto 65"/>
          <p:cNvSpPr txBox="1"/>
          <p:nvPr/>
        </p:nvSpPr>
        <p:spPr>
          <a:xfrm>
            <a:off x="7517475" y="4548498"/>
            <a:ext cx="175624" cy="369332"/>
          </a:xfrm>
          <a:prstGeom prst="rect">
            <a:avLst/>
          </a:prstGeom>
          <a:noFill/>
        </p:spPr>
        <p:txBody>
          <a:bodyPr wrap="square" rtlCol="0">
            <a:spAutoFit/>
          </a:bodyPr>
          <a:lstStyle/>
          <a:p>
            <a:r>
              <a:rPr lang="es-ES" dirty="0">
                <a:solidFill>
                  <a:srgbClr val="FFFFFF"/>
                </a:solidFill>
              </a:rPr>
              <a:t>-</a:t>
            </a:r>
          </a:p>
        </p:txBody>
      </p:sp>
      <p:sp>
        <p:nvSpPr>
          <p:cNvPr id="67" name="Rectángulo 66"/>
          <p:cNvSpPr/>
          <p:nvPr/>
        </p:nvSpPr>
        <p:spPr>
          <a:xfrm>
            <a:off x="6234026" y="4634618"/>
            <a:ext cx="1259582" cy="253916"/>
          </a:xfrm>
          <a:prstGeom prst="rect">
            <a:avLst/>
          </a:prstGeom>
        </p:spPr>
        <p:txBody>
          <a:bodyPr wrap="square">
            <a:spAutoFit/>
          </a:bodyPr>
          <a:lstStyle/>
          <a:p>
            <a:r>
              <a:rPr lang="es-ES" sz="1050" dirty="0" smtClean="0"/>
              <a:t>Agregar:</a:t>
            </a:r>
            <a:endParaRPr lang="es-ES" sz="1050" dirty="0"/>
          </a:p>
        </p:txBody>
      </p:sp>
      <p:sp>
        <p:nvSpPr>
          <p:cNvPr id="3" name="Rectángulo 2"/>
          <p:cNvSpPr/>
          <p:nvPr/>
        </p:nvSpPr>
        <p:spPr>
          <a:xfrm>
            <a:off x="3035543" y="2436382"/>
            <a:ext cx="841106" cy="681206"/>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dirty="0"/>
          </a:p>
        </p:txBody>
      </p:sp>
      <p:pic>
        <p:nvPicPr>
          <p:cNvPr id="68" name="Imagen 67" descr="sears-logo.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34963" y="1480666"/>
            <a:ext cx="624739" cy="280325"/>
          </a:xfrm>
          <a:prstGeom prst="rect">
            <a:avLst/>
          </a:prstGeom>
        </p:spPr>
      </p:pic>
      <p:pic>
        <p:nvPicPr>
          <p:cNvPr id="70" name="Imagen 69" descr="2719130721a173ba449e9301e712b4f7-01.jp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537954" y="2378683"/>
            <a:ext cx="2196420" cy="723461"/>
          </a:xfrm>
          <a:prstGeom prst="rect">
            <a:avLst/>
          </a:prstGeom>
          <a:effectLst>
            <a:outerShdw blurRad="50800" dist="38100" dir="5400000" algn="t" rotWithShape="0">
              <a:prstClr val="black">
                <a:alpha val="40000"/>
              </a:prstClr>
            </a:outerShdw>
          </a:effectLst>
        </p:spPr>
      </p:pic>
      <p:sp>
        <p:nvSpPr>
          <p:cNvPr id="71" name="Rectángulo 70"/>
          <p:cNvSpPr/>
          <p:nvPr/>
        </p:nvSpPr>
        <p:spPr>
          <a:xfrm>
            <a:off x="7782603" y="2899025"/>
            <a:ext cx="1259582" cy="215444"/>
          </a:xfrm>
          <a:prstGeom prst="rect">
            <a:avLst/>
          </a:prstGeom>
        </p:spPr>
        <p:txBody>
          <a:bodyPr wrap="square">
            <a:spAutoFit/>
          </a:bodyPr>
          <a:lstStyle/>
          <a:p>
            <a:r>
              <a:rPr lang="es-ES" sz="800" dirty="0" smtClean="0"/>
              <a:t>650 x 140 </a:t>
            </a:r>
            <a:r>
              <a:rPr lang="es-ES" sz="800" dirty="0" err="1" smtClean="0"/>
              <a:t>px</a:t>
            </a:r>
            <a:endParaRPr lang="es-ES" sz="800" dirty="0"/>
          </a:p>
        </p:txBody>
      </p:sp>
    </p:spTree>
    <p:extLst>
      <p:ext uri="{BB962C8B-B14F-4D97-AF65-F5344CB8AC3E}">
        <p14:creationId xmlns:p14="http://schemas.microsoft.com/office/powerpoint/2010/main" val="9264240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24" name="Rectángulo 23"/>
          <p:cNvSpPr/>
          <p:nvPr/>
        </p:nvSpPr>
        <p:spPr>
          <a:xfrm>
            <a:off x="3035542" y="1085441"/>
            <a:ext cx="1457587" cy="400110"/>
          </a:xfrm>
          <a:prstGeom prst="rect">
            <a:avLst/>
          </a:prstGeom>
          <a:solidFill>
            <a:schemeClr val="bg1"/>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dirty="0"/>
          </a:p>
        </p:txBody>
      </p:sp>
      <p:sp>
        <p:nvSpPr>
          <p:cNvPr id="25" name="CuadroTexto 24"/>
          <p:cNvSpPr txBox="1"/>
          <p:nvPr/>
        </p:nvSpPr>
        <p:spPr>
          <a:xfrm>
            <a:off x="1427985" y="1175924"/>
            <a:ext cx="1535218" cy="246221"/>
          </a:xfrm>
          <a:prstGeom prst="rect">
            <a:avLst/>
          </a:prstGeom>
          <a:noFill/>
        </p:spPr>
        <p:txBody>
          <a:bodyPr wrap="square" rtlCol="0">
            <a:spAutoFit/>
          </a:bodyPr>
          <a:lstStyle/>
          <a:p>
            <a:pPr lvl="1" algn="r"/>
            <a:r>
              <a:rPr lang="es-ES" sz="1000" dirty="0" smtClean="0"/>
              <a:t>Puesto:</a:t>
            </a:r>
          </a:p>
        </p:txBody>
      </p:sp>
      <p:sp>
        <p:nvSpPr>
          <p:cNvPr id="10" name="CuadroTexto 9"/>
          <p:cNvSpPr txBox="1"/>
          <p:nvPr/>
        </p:nvSpPr>
        <p:spPr>
          <a:xfrm>
            <a:off x="3015391" y="1167143"/>
            <a:ext cx="1535218" cy="253916"/>
          </a:xfrm>
          <a:prstGeom prst="rect">
            <a:avLst/>
          </a:prstGeom>
          <a:noFill/>
        </p:spPr>
        <p:txBody>
          <a:bodyPr wrap="square" rtlCol="0">
            <a:spAutoFit/>
          </a:bodyPr>
          <a:lstStyle/>
          <a:p>
            <a:r>
              <a:rPr lang="es-ES" sz="1050" dirty="0" smtClean="0">
                <a:solidFill>
                  <a:schemeClr val="bg1">
                    <a:lumMod val="75000"/>
                  </a:schemeClr>
                </a:solidFill>
              </a:rPr>
              <a:t>Limpieza</a:t>
            </a:r>
            <a:endParaRPr lang="es-ES" sz="1050" dirty="0">
              <a:solidFill>
                <a:schemeClr val="bg1">
                  <a:lumMod val="75000"/>
                </a:schemeClr>
              </a:solidFill>
            </a:endParaRPr>
          </a:p>
        </p:txBody>
      </p:sp>
      <p:sp>
        <p:nvSpPr>
          <p:cNvPr id="8" name="Flecha abajo 7"/>
          <p:cNvSpPr/>
          <p:nvPr/>
        </p:nvSpPr>
        <p:spPr>
          <a:xfrm>
            <a:off x="4308260" y="1252373"/>
            <a:ext cx="104491" cy="118477"/>
          </a:xfrm>
          <a:prstGeom prst="downArrow">
            <a:avLst/>
          </a:prstGeom>
          <a:solidFill>
            <a:schemeClr val="bg1">
              <a:lumMod val="65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s-ES"/>
          </a:p>
        </p:txBody>
      </p:sp>
      <p:sp>
        <p:nvSpPr>
          <p:cNvPr id="9" name="Rectángulo 8"/>
          <p:cNvSpPr/>
          <p:nvPr/>
        </p:nvSpPr>
        <p:spPr>
          <a:xfrm>
            <a:off x="4637815" y="1219419"/>
            <a:ext cx="746985" cy="253916"/>
          </a:xfrm>
          <a:prstGeom prst="rect">
            <a:avLst/>
          </a:prstGeom>
          <a:solidFill>
            <a:schemeClr val="bg1">
              <a:lumMod val="50000"/>
            </a:schemeClr>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dirty="0"/>
          </a:p>
        </p:txBody>
      </p:sp>
      <p:sp>
        <p:nvSpPr>
          <p:cNvPr id="11" name="CuadroTexto 10"/>
          <p:cNvSpPr txBox="1"/>
          <p:nvPr/>
        </p:nvSpPr>
        <p:spPr>
          <a:xfrm>
            <a:off x="4664274" y="1223971"/>
            <a:ext cx="784026" cy="253916"/>
          </a:xfrm>
          <a:prstGeom prst="rect">
            <a:avLst/>
          </a:prstGeom>
          <a:noFill/>
        </p:spPr>
        <p:txBody>
          <a:bodyPr wrap="square" rtlCol="0">
            <a:spAutoFit/>
          </a:bodyPr>
          <a:lstStyle/>
          <a:p>
            <a:r>
              <a:rPr lang="es-ES" sz="1050" b="1" dirty="0" smtClean="0">
                <a:solidFill>
                  <a:schemeClr val="bg1"/>
                </a:solidFill>
              </a:rPr>
              <a:t>Descargar</a:t>
            </a:r>
            <a:endParaRPr lang="es-ES" sz="1050" b="1" dirty="0">
              <a:solidFill>
                <a:schemeClr val="bg1"/>
              </a:solidFill>
            </a:endParaRPr>
          </a:p>
        </p:txBody>
      </p:sp>
      <p:sp>
        <p:nvSpPr>
          <p:cNvPr id="13" name="Rectángulo 12"/>
          <p:cNvSpPr/>
          <p:nvPr/>
        </p:nvSpPr>
        <p:spPr>
          <a:xfrm>
            <a:off x="0" y="229298"/>
            <a:ext cx="9144000" cy="675392"/>
          </a:xfrm>
          <a:prstGeom prst="rect">
            <a:avLst/>
          </a:prstGeom>
          <a:solidFill>
            <a:srgbClr val="F3910C"/>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dirty="0"/>
          </a:p>
        </p:txBody>
      </p:sp>
      <p:pic>
        <p:nvPicPr>
          <p:cNvPr id="14" name="Imagen 13" descr="logo blanco-0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7579" y="318430"/>
            <a:ext cx="1561115" cy="494747"/>
          </a:xfrm>
          <a:prstGeom prst="rect">
            <a:avLst/>
          </a:prstGeom>
        </p:spPr>
      </p:pic>
      <p:sp>
        <p:nvSpPr>
          <p:cNvPr id="18" name="CuadroTexto 17">
            <a:hlinkClick r:id="" action="ppaction://hlinkshowjump?jump=previousslide"/>
          </p:cNvPr>
          <p:cNvSpPr txBox="1"/>
          <p:nvPr/>
        </p:nvSpPr>
        <p:spPr>
          <a:xfrm>
            <a:off x="2356349" y="439706"/>
            <a:ext cx="1213707" cy="430887"/>
          </a:xfrm>
          <a:prstGeom prst="rect">
            <a:avLst/>
          </a:prstGeom>
          <a:noFill/>
        </p:spPr>
        <p:txBody>
          <a:bodyPr wrap="square" rtlCol="0">
            <a:spAutoFit/>
          </a:bodyPr>
          <a:lstStyle/>
          <a:p>
            <a:pPr algn="ctr"/>
            <a:r>
              <a:rPr lang="es-ES" sz="1200" dirty="0">
                <a:solidFill>
                  <a:schemeClr val="bg1"/>
                </a:solidFill>
                <a:latin typeface="Helvetica Neue Light"/>
                <a:cs typeface="Helvetica Neue Light"/>
              </a:rPr>
              <a:t>Opciones</a:t>
            </a:r>
            <a:endParaRPr lang="es-ES" sz="1100" dirty="0">
              <a:solidFill>
                <a:schemeClr val="bg1"/>
              </a:solidFill>
              <a:latin typeface="Helvetica Neue Light"/>
              <a:cs typeface="Helvetica Neue Light"/>
            </a:endParaRPr>
          </a:p>
          <a:p>
            <a:pPr algn="ctr"/>
            <a:endParaRPr lang="es-ES" sz="1000" dirty="0" smtClean="0">
              <a:solidFill>
                <a:schemeClr val="bg1"/>
              </a:solidFill>
              <a:latin typeface="Helvetica Neue Light"/>
              <a:cs typeface="Helvetica Neue Light"/>
            </a:endParaRPr>
          </a:p>
        </p:txBody>
      </p:sp>
      <p:sp>
        <p:nvSpPr>
          <p:cNvPr id="19" name="Rectángulo 18">
            <a:hlinkClick r:id="" action="ppaction://hlinkshowjump?jump=nextslide"/>
          </p:cNvPr>
          <p:cNvSpPr/>
          <p:nvPr/>
        </p:nvSpPr>
        <p:spPr>
          <a:xfrm>
            <a:off x="3063689" y="443583"/>
            <a:ext cx="1765883" cy="461665"/>
          </a:xfrm>
          <a:prstGeom prst="rect">
            <a:avLst/>
          </a:prstGeom>
        </p:spPr>
        <p:txBody>
          <a:bodyPr wrap="square">
            <a:spAutoFit/>
          </a:bodyPr>
          <a:lstStyle/>
          <a:p>
            <a:pPr algn="ctr"/>
            <a:r>
              <a:rPr lang="es-ES" sz="1200" dirty="0">
                <a:solidFill>
                  <a:srgbClr val="FFFFFF"/>
                </a:solidFill>
                <a:latin typeface="Helvetica Neue Medium"/>
                <a:cs typeface="Helvetica Neue Medium"/>
              </a:rPr>
              <a:t>Ver Perfiles</a:t>
            </a:r>
          </a:p>
          <a:p>
            <a:pPr algn="ctr"/>
            <a:endParaRPr lang="es-ES" sz="1200" dirty="0">
              <a:solidFill>
                <a:schemeClr val="bg1">
                  <a:lumMod val="65000"/>
                </a:schemeClr>
              </a:solidFill>
              <a:latin typeface="Helvetica Neue Light"/>
              <a:cs typeface="Helvetica Neue Light"/>
            </a:endParaRPr>
          </a:p>
        </p:txBody>
      </p:sp>
      <p:sp>
        <p:nvSpPr>
          <p:cNvPr id="20" name="Rectángulo 19">
            <a:hlinkClick r:id="rId4" action="ppaction://hlinksldjump"/>
          </p:cNvPr>
          <p:cNvSpPr/>
          <p:nvPr/>
        </p:nvSpPr>
        <p:spPr>
          <a:xfrm>
            <a:off x="8146071" y="470094"/>
            <a:ext cx="736099" cy="261610"/>
          </a:xfrm>
          <a:prstGeom prst="rect">
            <a:avLst/>
          </a:prstGeom>
        </p:spPr>
        <p:txBody>
          <a:bodyPr wrap="none">
            <a:spAutoFit/>
          </a:bodyPr>
          <a:lstStyle/>
          <a:p>
            <a:pPr algn="ctr"/>
            <a:r>
              <a:rPr lang="es-ES" sz="1100" b="1" dirty="0">
                <a:solidFill>
                  <a:srgbClr val="FFFFFF"/>
                </a:solidFill>
                <a:latin typeface="Helvetica Neue"/>
                <a:cs typeface="Helvetica Neue"/>
              </a:rPr>
              <a:t>Log </a:t>
            </a:r>
            <a:r>
              <a:rPr lang="es-ES" sz="1100" b="1" dirty="0" err="1">
                <a:solidFill>
                  <a:srgbClr val="FFFFFF"/>
                </a:solidFill>
                <a:latin typeface="Helvetica Neue"/>
                <a:cs typeface="Helvetica Neue"/>
              </a:rPr>
              <a:t>Out</a:t>
            </a:r>
            <a:endParaRPr lang="es-ES" sz="1100" b="1" dirty="0">
              <a:solidFill>
                <a:srgbClr val="FFFFFF"/>
              </a:solidFill>
              <a:latin typeface="Helvetica Neue"/>
              <a:cs typeface="Helvetica Neue"/>
            </a:endParaRPr>
          </a:p>
        </p:txBody>
      </p:sp>
      <p:pic>
        <p:nvPicPr>
          <p:cNvPr id="17" name="Imagen 16" descr="Captura de pantalla 2017-01-03 a la(s) 09.16.48.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106" y="2073867"/>
            <a:ext cx="8991779" cy="3270941"/>
          </a:xfrm>
          <a:prstGeom prst="rect">
            <a:avLst/>
          </a:prstGeom>
        </p:spPr>
      </p:pic>
      <p:grpSp>
        <p:nvGrpSpPr>
          <p:cNvPr id="2" name="Agrupar 1"/>
          <p:cNvGrpSpPr/>
          <p:nvPr/>
        </p:nvGrpSpPr>
        <p:grpSpPr>
          <a:xfrm>
            <a:off x="6044568" y="2388412"/>
            <a:ext cx="1134334" cy="2967204"/>
            <a:chOff x="5962324" y="2274733"/>
            <a:chExt cx="1166189" cy="3217781"/>
          </a:xfrm>
        </p:grpSpPr>
        <p:pic>
          <p:nvPicPr>
            <p:cNvPr id="3" name="Imagen 2" descr="iconos2-01.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49501" y="2926308"/>
              <a:ext cx="325113" cy="308872"/>
            </a:xfrm>
            <a:prstGeom prst="rect">
              <a:avLst/>
            </a:prstGeom>
          </p:spPr>
        </p:pic>
        <p:pic>
          <p:nvPicPr>
            <p:cNvPr id="4" name="Imagen 3" descr="iconos2-02.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410704" y="2321654"/>
              <a:ext cx="263910" cy="244222"/>
            </a:xfrm>
            <a:prstGeom prst="rect">
              <a:avLst/>
            </a:prstGeom>
          </p:spPr>
        </p:pic>
        <p:pic>
          <p:nvPicPr>
            <p:cNvPr id="5" name="Imagen 4" descr="iconos2-03.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398255" y="2651583"/>
              <a:ext cx="274298" cy="253835"/>
            </a:xfrm>
            <a:prstGeom prst="rect">
              <a:avLst/>
            </a:prstGeom>
          </p:spPr>
        </p:pic>
        <p:pic>
          <p:nvPicPr>
            <p:cNvPr id="6" name="Imagen 5" descr="iconos2-04.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384315" y="3306212"/>
              <a:ext cx="288237" cy="266734"/>
            </a:xfrm>
            <a:prstGeom prst="rect">
              <a:avLst/>
            </a:prstGeom>
          </p:spPr>
        </p:pic>
        <p:pic>
          <p:nvPicPr>
            <p:cNvPr id="7" name="Imagen 6" descr="iconos2-05.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349501" y="3604268"/>
              <a:ext cx="336634" cy="311521"/>
            </a:xfrm>
            <a:prstGeom prst="rect">
              <a:avLst/>
            </a:prstGeom>
          </p:spPr>
        </p:pic>
        <p:pic>
          <p:nvPicPr>
            <p:cNvPr id="12" name="Imagen 11" descr="iconos2-06.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376118" y="3930211"/>
              <a:ext cx="280933" cy="259976"/>
            </a:xfrm>
            <a:prstGeom prst="rect">
              <a:avLst/>
            </a:prstGeom>
          </p:spPr>
        </p:pic>
        <p:pic>
          <p:nvPicPr>
            <p:cNvPr id="15" name="Imagen 14" descr="iconos2-07.pn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336068" y="4563361"/>
              <a:ext cx="350067" cy="325165"/>
            </a:xfrm>
            <a:prstGeom prst="rect">
              <a:avLst/>
            </a:prstGeom>
          </p:spPr>
        </p:pic>
        <p:pic>
          <p:nvPicPr>
            <p:cNvPr id="16" name="Imagen 15" descr="iconos2-08.png"/>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384548" y="4261371"/>
              <a:ext cx="325117" cy="301990"/>
            </a:xfrm>
            <a:prstGeom prst="rect">
              <a:avLst/>
            </a:prstGeom>
          </p:spPr>
        </p:pic>
        <p:pic>
          <p:nvPicPr>
            <p:cNvPr id="21" name="Imagen 20" descr="iconos2_byn-01.png"/>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707469" y="2612798"/>
              <a:ext cx="290684" cy="276163"/>
            </a:xfrm>
            <a:prstGeom prst="rect">
              <a:avLst/>
            </a:prstGeom>
          </p:spPr>
        </p:pic>
        <p:pic>
          <p:nvPicPr>
            <p:cNvPr id="22" name="Imagen 21" descr="iconos2_byn-02.png"/>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6095933" y="2669776"/>
              <a:ext cx="236854" cy="219185"/>
            </a:xfrm>
            <a:prstGeom prst="rect">
              <a:avLst/>
            </a:prstGeom>
            <a:effectLst>
              <a:outerShdw blurRad="50800" dist="38100" dir="2700000" algn="tl" rotWithShape="0">
                <a:prstClr val="black">
                  <a:alpha val="40000"/>
                </a:prstClr>
              </a:outerShdw>
            </a:effectLst>
          </p:spPr>
        </p:pic>
        <p:pic>
          <p:nvPicPr>
            <p:cNvPr id="23" name="Imagen 22" descr="iconos2_byn-03.png"/>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6078873" y="2290806"/>
              <a:ext cx="297245" cy="275070"/>
            </a:xfrm>
            <a:prstGeom prst="rect">
              <a:avLst/>
            </a:prstGeom>
            <a:effectLst>
              <a:outerShdw blurRad="50800" dist="38100" dir="2700000" algn="tl" rotWithShape="0">
                <a:prstClr val="black">
                  <a:alpha val="40000"/>
                </a:prstClr>
              </a:outerShdw>
            </a:effectLst>
          </p:spPr>
        </p:pic>
        <p:pic>
          <p:nvPicPr>
            <p:cNvPr id="26" name="Imagen 25" descr="iconos2_byn-04.png"/>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6025736" y="3617912"/>
              <a:ext cx="307051" cy="284144"/>
            </a:xfrm>
            <a:prstGeom prst="rect">
              <a:avLst/>
            </a:prstGeom>
          </p:spPr>
        </p:pic>
        <p:pic>
          <p:nvPicPr>
            <p:cNvPr id="27" name="Imagen 26" descr="iconos2_byn-05.png"/>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6707469" y="3271635"/>
              <a:ext cx="325601" cy="301311"/>
            </a:xfrm>
            <a:prstGeom prst="rect">
              <a:avLst/>
            </a:prstGeom>
          </p:spPr>
        </p:pic>
        <p:pic>
          <p:nvPicPr>
            <p:cNvPr id="28" name="Imagen 27" descr="iconos2_byn-06.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6095933" y="2968207"/>
              <a:ext cx="242837" cy="224721"/>
            </a:xfrm>
            <a:prstGeom prst="rect">
              <a:avLst/>
            </a:prstGeom>
            <a:effectLst>
              <a:outerShdw blurRad="50800" dist="38100" dir="2700000" algn="tl" rotWithShape="0">
                <a:prstClr val="black">
                  <a:alpha val="40000"/>
                </a:prstClr>
              </a:outerShdw>
            </a:effectLst>
          </p:spPr>
        </p:pic>
        <p:pic>
          <p:nvPicPr>
            <p:cNvPr id="29" name="Imagen 28" descr="iconos2_byn-07.png"/>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6697731" y="3604268"/>
              <a:ext cx="350903" cy="325943"/>
            </a:xfrm>
            <a:prstGeom prst="rect">
              <a:avLst/>
            </a:prstGeom>
          </p:spPr>
        </p:pic>
        <p:pic>
          <p:nvPicPr>
            <p:cNvPr id="114" name="Imagen 113" descr="iconos2_byn-04.png"/>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6707469" y="2282131"/>
              <a:ext cx="306620" cy="283745"/>
            </a:xfrm>
            <a:prstGeom prst="rect">
              <a:avLst/>
            </a:prstGeom>
          </p:spPr>
        </p:pic>
        <p:pic>
          <p:nvPicPr>
            <p:cNvPr id="116" name="Imagen 115" descr="iconos2-02.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357568" y="4928049"/>
              <a:ext cx="263910" cy="244222"/>
            </a:xfrm>
            <a:prstGeom prst="rect">
              <a:avLst/>
            </a:prstGeom>
          </p:spPr>
        </p:pic>
        <p:pic>
          <p:nvPicPr>
            <p:cNvPr id="117" name="Imagen 116" descr="iconos2_byn-03.png"/>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6025736" y="4897201"/>
              <a:ext cx="297245" cy="275070"/>
            </a:xfrm>
            <a:prstGeom prst="rect">
              <a:avLst/>
            </a:prstGeom>
            <a:effectLst>
              <a:outerShdw blurRad="50800" dist="38100" dir="2700000" algn="tl" rotWithShape="0">
                <a:prstClr val="black">
                  <a:alpha val="40000"/>
                </a:prstClr>
              </a:outerShdw>
            </a:effectLst>
          </p:spPr>
        </p:pic>
        <p:pic>
          <p:nvPicPr>
            <p:cNvPr id="118" name="Imagen 117" descr="iconos2_byn-04.png"/>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6654332" y="4888526"/>
              <a:ext cx="306620" cy="283745"/>
            </a:xfrm>
            <a:prstGeom prst="rect">
              <a:avLst/>
            </a:prstGeom>
          </p:spPr>
        </p:pic>
        <p:pic>
          <p:nvPicPr>
            <p:cNvPr id="119" name="Imagen 118" descr="iconos2-01.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79304" y="5183642"/>
              <a:ext cx="325113" cy="308872"/>
            </a:xfrm>
            <a:prstGeom prst="rect">
              <a:avLst/>
            </a:prstGeom>
          </p:spPr>
        </p:pic>
        <p:pic>
          <p:nvPicPr>
            <p:cNvPr id="120" name="Imagen 119" descr="iconos2_byn-06.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6025736" y="5225541"/>
              <a:ext cx="242837" cy="224721"/>
            </a:xfrm>
            <a:prstGeom prst="rect">
              <a:avLst/>
            </a:prstGeom>
            <a:effectLst>
              <a:outerShdw blurRad="50800" dist="38100" dir="2700000" algn="tl" rotWithShape="0">
                <a:prstClr val="black">
                  <a:alpha val="40000"/>
                </a:prstClr>
              </a:outerShdw>
            </a:effectLst>
          </p:spPr>
        </p:pic>
        <p:pic>
          <p:nvPicPr>
            <p:cNvPr id="121" name="Imagen 120" descr="iconos2_byn-08.png"/>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6642604" y="5211897"/>
              <a:ext cx="287039" cy="266620"/>
            </a:xfrm>
            <a:prstGeom prst="rect">
              <a:avLst/>
            </a:prstGeom>
            <a:effectLst>
              <a:outerShdw blurRad="50800" dist="38100" dir="2700000" algn="tl" rotWithShape="0">
                <a:prstClr val="black">
                  <a:alpha val="40000"/>
                </a:prstClr>
              </a:outerShdw>
            </a:effectLst>
          </p:spPr>
        </p:pic>
        <p:pic>
          <p:nvPicPr>
            <p:cNvPr id="122" name="Imagen 121" descr="iconos2_byn-05.png"/>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5997380" y="3960059"/>
              <a:ext cx="325601" cy="301311"/>
            </a:xfrm>
            <a:prstGeom prst="rect">
              <a:avLst/>
            </a:prstGeom>
          </p:spPr>
        </p:pic>
        <p:pic>
          <p:nvPicPr>
            <p:cNvPr id="123" name="Imagen 122" descr="iconos2_byn-08.png"/>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6707469" y="3960059"/>
              <a:ext cx="287039" cy="266620"/>
            </a:xfrm>
            <a:prstGeom prst="rect">
              <a:avLst/>
            </a:prstGeom>
            <a:effectLst>
              <a:outerShdw blurRad="50800" dist="38100" dir="2700000" algn="tl" rotWithShape="0">
                <a:prstClr val="black">
                  <a:alpha val="40000"/>
                </a:prstClr>
              </a:outerShdw>
            </a:effectLst>
          </p:spPr>
        </p:pic>
        <p:pic>
          <p:nvPicPr>
            <p:cNvPr id="124" name="Imagen 123" descr="iconos2_byn-04.png"/>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6672552" y="2951036"/>
              <a:ext cx="307051" cy="284144"/>
            </a:xfrm>
            <a:prstGeom prst="rect">
              <a:avLst/>
            </a:prstGeom>
          </p:spPr>
        </p:pic>
        <p:pic>
          <p:nvPicPr>
            <p:cNvPr id="125" name="Imagen 124" descr="iconos2_byn-01.png"/>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066883" y="3271635"/>
              <a:ext cx="290684" cy="276163"/>
            </a:xfrm>
            <a:prstGeom prst="rect">
              <a:avLst/>
            </a:prstGeom>
          </p:spPr>
        </p:pic>
        <p:pic>
          <p:nvPicPr>
            <p:cNvPr id="126" name="Imagen 125" descr="iconos2_byn-06.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6036467" y="4261371"/>
              <a:ext cx="277867" cy="257138"/>
            </a:xfrm>
            <a:prstGeom prst="rect">
              <a:avLst/>
            </a:prstGeom>
            <a:effectLst>
              <a:outerShdw blurRad="50800" dist="38100" dir="2700000" algn="tl" rotWithShape="0">
                <a:prstClr val="black">
                  <a:alpha val="40000"/>
                </a:prstClr>
              </a:outerShdw>
            </a:effectLst>
          </p:spPr>
        </p:pic>
        <p:pic>
          <p:nvPicPr>
            <p:cNvPr id="127" name="Imagen 126" descr="iconos2_byn-07.png"/>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6697731" y="4237418"/>
              <a:ext cx="350903" cy="325943"/>
            </a:xfrm>
            <a:prstGeom prst="rect">
              <a:avLst/>
            </a:prstGeom>
          </p:spPr>
        </p:pic>
        <p:pic>
          <p:nvPicPr>
            <p:cNvPr id="128" name="Imagen 127" descr="iconos2_byn-03.png"/>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6642604" y="4563361"/>
              <a:ext cx="297245" cy="275070"/>
            </a:xfrm>
            <a:prstGeom prst="rect">
              <a:avLst/>
            </a:prstGeom>
            <a:effectLst>
              <a:outerShdw blurRad="50800" dist="38100" dir="2700000" algn="tl" rotWithShape="0">
                <a:prstClr val="black">
                  <a:alpha val="40000"/>
                </a:prstClr>
              </a:outerShdw>
            </a:effectLst>
          </p:spPr>
        </p:pic>
        <p:pic>
          <p:nvPicPr>
            <p:cNvPr id="129" name="Imagen 128" descr="iconos2_byn-08.png"/>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6045748" y="4621906"/>
              <a:ext cx="287039" cy="266620"/>
            </a:xfrm>
            <a:prstGeom prst="rect">
              <a:avLst/>
            </a:prstGeom>
            <a:effectLst>
              <a:outerShdw blurRad="50800" dist="38100" dir="2700000" algn="tl" rotWithShape="0">
                <a:prstClr val="black">
                  <a:alpha val="40000"/>
                </a:prstClr>
              </a:outerShdw>
            </a:effectLst>
          </p:spPr>
        </p:pic>
        <p:sp>
          <p:nvSpPr>
            <p:cNvPr id="31" name="Rectángulo 30"/>
            <p:cNvSpPr/>
            <p:nvPr/>
          </p:nvSpPr>
          <p:spPr>
            <a:xfrm>
              <a:off x="6045748" y="2321653"/>
              <a:ext cx="150564" cy="291144"/>
            </a:xfrm>
            <a:prstGeom prst="rect">
              <a:avLst/>
            </a:prstGeom>
            <a:solidFill>
              <a:srgbClr val="D0D0D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dirty="0"/>
            </a:p>
          </p:txBody>
        </p:sp>
        <p:sp>
          <p:nvSpPr>
            <p:cNvPr id="130" name="Rectángulo 129"/>
            <p:cNvSpPr/>
            <p:nvPr/>
          </p:nvSpPr>
          <p:spPr>
            <a:xfrm>
              <a:off x="6885671" y="2274733"/>
              <a:ext cx="150564" cy="291144"/>
            </a:xfrm>
            <a:prstGeom prst="rect">
              <a:avLst/>
            </a:prstGeom>
            <a:solidFill>
              <a:srgbClr val="D0D0D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dirty="0"/>
            </a:p>
          </p:txBody>
        </p:sp>
        <p:sp>
          <p:nvSpPr>
            <p:cNvPr id="131" name="Rectángulo 130"/>
            <p:cNvSpPr/>
            <p:nvPr/>
          </p:nvSpPr>
          <p:spPr>
            <a:xfrm>
              <a:off x="6061801" y="2944037"/>
              <a:ext cx="150564" cy="291144"/>
            </a:xfrm>
            <a:prstGeom prst="rect">
              <a:avLst/>
            </a:prstGeom>
            <a:solidFill>
              <a:srgbClr val="D0D0D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dirty="0"/>
            </a:p>
          </p:txBody>
        </p:sp>
        <p:sp>
          <p:nvSpPr>
            <p:cNvPr id="132" name="Rectángulo 131"/>
            <p:cNvSpPr/>
            <p:nvPr/>
          </p:nvSpPr>
          <p:spPr>
            <a:xfrm>
              <a:off x="6843943" y="2951036"/>
              <a:ext cx="150564" cy="291144"/>
            </a:xfrm>
            <a:prstGeom prst="rect">
              <a:avLst/>
            </a:prstGeom>
            <a:solidFill>
              <a:srgbClr val="D0D0D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dirty="0"/>
            </a:p>
          </p:txBody>
        </p:sp>
        <p:sp>
          <p:nvSpPr>
            <p:cNvPr id="133" name="Rectángulo 132"/>
            <p:cNvSpPr/>
            <p:nvPr/>
          </p:nvSpPr>
          <p:spPr>
            <a:xfrm>
              <a:off x="6033667" y="3624646"/>
              <a:ext cx="150564" cy="291144"/>
            </a:xfrm>
            <a:prstGeom prst="rect">
              <a:avLst/>
            </a:prstGeom>
            <a:solidFill>
              <a:srgbClr val="D0D0D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dirty="0"/>
            </a:p>
          </p:txBody>
        </p:sp>
        <p:sp>
          <p:nvSpPr>
            <p:cNvPr id="134" name="Rectángulo 133"/>
            <p:cNvSpPr/>
            <p:nvPr/>
          </p:nvSpPr>
          <p:spPr>
            <a:xfrm>
              <a:off x="6868535" y="3610913"/>
              <a:ext cx="150564" cy="291144"/>
            </a:xfrm>
            <a:prstGeom prst="rect">
              <a:avLst/>
            </a:prstGeom>
            <a:solidFill>
              <a:srgbClr val="D0D0D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dirty="0"/>
            </a:p>
          </p:txBody>
        </p:sp>
        <p:sp>
          <p:nvSpPr>
            <p:cNvPr id="135" name="Rectángulo 134"/>
            <p:cNvSpPr/>
            <p:nvPr/>
          </p:nvSpPr>
          <p:spPr>
            <a:xfrm>
              <a:off x="6020651" y="4261371"/>
              <a:ext cx="150564" cy="291144"/>
            </a:xfrm>
            <a:prstGeom prst="rect">
              <a:avLst/>
            </a:prstGeom>
            <a:solidFill>
              <a:srgbClr val="D0D0D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dirty="0"/>
            </a:p>
          </p:txBody>
        </p:sp>
        <p:sp>
          <p:nvSpPr>
            <p:cNvPr id="136" name="Rectángulo 135"/>
            <p:cNvSpPr/>
            <p:nvPr/>
          </p:nvSpPr>
          <p:spPr>
            <a:xfrm>
              <a:off x="6858131" y="4249477"/>
              <a:ext cx="150564" cy="291144"/>
            </a:xfrm>
            <a:prstGeom prst="rect">
              <a:avLst/>
            </a:prstGeom>
            <a:solidFill>
              <a:srgbClr val="D0D0D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dirty="0"/>
            </a:p>
          </p:txBody>
        </p:sp>
        <p:sp>
          <p:nvSpPr>
            <p:cNvPr id="137" name="Rectángulo 136"/>
            <p:cNvSpPr/>
            <p:nvPr/>
          </p:nvSpPr>
          <p:spPr>
            <a:xfrm>
              <a:off x="5991601" y="4899320"/>
              <a:ext cx="150564" cy="291144"/>
            </a:xfrm>
            <a:prstGeom prst="rect">
              <a:avLst/>
            </a:prstGeom>
            <a:solidFill>
              <a:srgbClr val="D0D0D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dirty="0"/>
            </a:p>
          </p:txBody>
        </p:sp>
        <p:sp>
          <p:nvSpPr>
            <p:cNvPr id="138" name="Rectángulo 137"/>
            <p:cNvSpPr/>
            <p:nvPr/>
          </p:nvSpPr>
          <p:spPr>
            <a:xfrm>
              <a:off x="6810389" y="4890224"/>
              <a:ext cx="150564" cy="291144"/>
            </a:xfrm>
            <a:prstGeom prst="rect">
              <a:avLst/>
            </a:prstGeom>
            <a:solidFill>
              <a:srgbClr val="D0D0D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dirty="0"/>
            </a:p>
          </p:txBody>
        </p:sp>
        <p:sp>
          <p:nvSpPr>
            <p:cNvPr id="139" name="Rectángulo 138"/>
            <p:cNvSpPr/>
            <p:nvPr/>
          </p:nvSpPr>
          <p:spPr>
            <a:xfrm>
              <a:off x="6045104" y="2635165"/>
              <a:ext cx="150564" cy="291144"/>
            </a:xfrm>
            <a:prstGeom prst="rect">
              <a:avLst/>
            </a:prstGeom>
            <a:solidFill>
              <a:srgbClr val="EFEFE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dirty="0"/>
            </a:p>
          </p:txBody>
        </p:sp>
        <p:sp>
          <p:nvSpPr>
            <p:cNvPr id="140" name="Rectángulo 139"/>
            <p:cNvSpPr/>
            <p:nvPr/>
          </p:nvSpPr>
          <p:spPr>
            <a:xfrm>
              <a:off x="6885586" y="2621521"/>
              <a:ext cx="150564" cy="291144"/>
            </a:xfrm>
            <a:prstGeom prst="rect">
              <a:avLst/>
            </a:prstGeom>
            <a:solidFill>
              <a:srgbClr val="EFEFE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dirty="0"/>
            </a:p>
          </p:txBody>
        </p:sp>
        <p:sp>
          <p:nvSpPr>
            <p:cNvPr id="141" name="Rectángulo 140"/>
            <p:cNvSpPr/>
            <p:nvPr/>
          </p:nvSpPr>
          <p:spPr>
            <a:xfrm>
              <a:off x="6078887" y="3274847"/>
              <a:ext cx="150564" cy="291144"/>
            </a:xfrm>
            <a:prstGeom prst="rect">
              <a:avLst/>
            </a:prstGeom>
            <a:solidFill>
              <a:srgbClr val="EFEFE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dirty="0"/>
            </a:p>
          </p:txBody>
        </p:sp>
        <p:sp>
          <p:nvSpPr>
            <p:cNvPr id="142" name="Rectángulo 141"/>
            <p:cNvSpPr/>
            <p:nvPr/>
          </p:nvSpPr>
          <p:spPr>
            <a:xfrm>
              <a:off x="6899836" y="3274376"/>
              <a:ext cx="150564" cy="291144"/>
            </a:xfrm>
            <a:prstGeom prst="rect">
              <a:avLst/>
            </a:prstGeom>
            <a:solidFill>
              <a:srgbClr val="EFEFE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dirty="0"/>
            </a:p>
          </p:txBody>
        </p:sp>
        <p:sp>
          <p:nvSpPr>
            <p:cNvPr id="143" name="Rectángulo 142"/>
            <p:cNvSpPr/>
            <p:nvPr/>
          </p:nvSpPr>
          <p:spPr>
            <a:xfrm>
              <a:off x="6026324" y="3930211"/>
              <a:ext cx="150564" cy="291144"/>
            </a:xfrm>
            <a:prstGeom prst="rect">
              <a:avLst/>
            </a:prstGeom>
            <a:solidFill>
              <a:srgbClr val="EFEFE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dirty="0"/>
            </a:p>
          </p:txBody>
        </p:sp>
        <p:sp>
          <p:nvSpPr>
            <p:cNvPr id="144" name="Rectángulo 143"/>
            <p:cNvSpPr/>
            <p:nvPr/>
          </p:nvSpPr>
          <p:spPr>
            <a:xfrm>
              <a:off x="6877130" y="3935536"/>
              <a:ext cx="150564" cy="291144"/>
            </a:xfrm>
            <a:prstGeom prst="rect">
              <a:avLst/>
            </a:prstGeom>
            <a:solidFill>
              <a:srgbClr val="EFEFE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dirty="0"/>
            </a:p>
          </p:txBody>
        </p:sp>
        <p:sp>
          <p:nvSpPr>
            <p:cNvPr id="145" name="Rectángulo 144"/>
            <p:cNvSpPr/>
            <p:nvPr/>
          </p:nvSpPr>
          <p:spPr>
            <a:xfrm>
              <a:off x="6015917" y="4579191"/>
              <a:ext cx="150564" cy="291144"/>
            </a:xfrm>
            <a:prstGeom prst="rect">
              <a:avLst/>
            </a:prstGeom>
            <a:solidFill>
              <a:srgbClr val="EFEFE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dirty="0"/>
            </a:p>
          </p:txBody>
        </p:sp>
        <p:sp>
          <p:nvSpPr>
            <p:cNvPr id="146" name="Rectángulo 145"/>
            <p:cNvSpPr/>
            <p:nvPr/>
          </p:nvSpPr>
          <p:spPr>
            <a:xfrm>
              <a:off x="6789284" y="4581553"/>
              <a:ext cx="219410" cy="291144"/>
            </a:xfrm>
            <a:prstGeom prst="rect">
              <a:avLst/>
            </a:prstGeom>
            <a:solidFill>
              <a:srgbClr val="EFEFE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dirty="0"/>
            </a:p>
          </p:txBody>
        </p:sp>
        <p:sp>
          <p:nvSpPr>
            <p:cNvPr id="147" name="Rectángulo 146"/>
            <p:cNvSpPr/>
            <p:nvPr/>
          </p:nvSpPr>
          <p:spPr>
            <a:xfrm>
              <a:off x="5986519" y="5211898"/>
              <a:ext cx="150564" cy="238366"/>
            </a:xfrm>
            <a:prstGeom prst="rect">
              <a:avLst/>
            </a:prstGeom>
            <a:solidFill>
              <a:srgbClr val="EFEFE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dirty="0"/>
            </a:p>
          </p:txBody>
        </p:sp>
        <p:sp>
          <p:nvSpPr>
            <p:cNvPr id="148" name="Rectángulo 147"/>
            <p:cNvSpPr/>
            <p:nvPr/>
          </p:nvSpPr>
          <p:spPr>
            <a:xfrm>
              <a:off x="6783338" y="5211898"/>
              <a:ext cx="196265" cy="266619"/>
            </a:xfrm>
            <a:prstGeom prst="rect">
              <a:avLst/>
            </a:prstGeom>
            <a:solidFill>
              <a:srgbClr val="EFEFE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dirty="0"/>
            </a:p>
          </p:txBody>
        </p:sp>
        <p:sp>
          <p:nvSpPr>
            <p:cNvPr id="32" name="Cheurón 31"/>
            <p:cNvSpPr/>
            <p:nvPr/>
          </p:nvSpPr>
          <p:spPr>
            <a:xfrm>
              <a:off x="6964392" y="2371967"/>
              <a:ext cx="109414" cy="118241"/>
            </a:xfrm>
            <a:prstGeom prst="chevron">
              <a:avLst/>
            </a:prstGeom>
            <a:solidFill>
              <a:srgbClr val="F3910C"/>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solidFill>
                  <a:schemeClr val="tx1"/>
                </a:solidFill>
              </a:endParaRPr>
            </a:p>
          </p:txBody>
        </p:sp>
        <p:sp>
          <p:nvSpPr>
            <p:cNvPr id="149" name="Cheurón 148"/>
            <p:cNvSpPr/>
            <p:nvPr/>
          </p:nvSpPr>
          <p:spPr>
            <a:xfrm>
              <a:off x="6972987" y="2708502"/>
              <a:ext cx="109414" cy="118241"/>
            </a:xfrm>
            <a:prstGeom prst="chevron">
              <a:avLst/>
            </a:prstGeom>
            <a:solidFill>
              <a:srgbClr val="F3910C"/>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solidFill>
                  <a:schemeClr val="tx1"/>
                </a:solidFill>
              </a:endParaRPr>
            </a:p>
          </p:txBody>
        </p:sp>
        <p:sp>
          <p:nvSpPr>
            <p:cNvPr id="150" name="Cheurón 149"/>
            <p:cNvSpPr/>
            <p:nvPr/>
          </p:nvSpPr>
          <p:spPr>
            <a:xfrm>
              <a:off x="6978362" y="3013202"/>
              <a:ext cx="109414" cy="118241"/>
            </a:xfrm>
            <a:prstGeom prst="chevron">
              <a:avLst/>
            </a:prstGeom>
            <a:solidFill>
              <a:srgbClr val="F3910C"/>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solidFill>
                  <a:schemeClr val="tx1"/>
                </a:solidFill>
              </a:endParaRPr>
            </a:p>
          </p:txBody>
        </p:sp>
        <p:sp>
          <p:nvSpPr>
            <p:cNvPr id="151" name="Cheurón 150"/>
            <p:cNvSpPr/>
            <p:nvPr/>
          </p:nvSpPr>
          <p:spPr>
            <a:xfrm>
              <a:off x="6998421" y="3363379"/>
              <a:ext cx="109414" cy="118241"/>
            </a:xfrm>
            <a:prstGeom prst="chevron">
              <a:avLst/>
            </a:prstGeom>
            <a:solidFill>
              <a:srgbClr val="F3910C"/>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solidFill>
                  <a:schemeClr val="tx1"/>
                </a:solidFill>
              </a:endParaRPr>
            </a:p>
          </p:txBody>
        </p:sp>
        <p:sp>
          <p:nvSpPr>
            <p:cNvPr id="152" name="Cheurón 151"/>
            <p:cNvSpPr/>
            <p:nvPr/>
          </p:nvSpPr>
          <p:spPr>
            <a:xfrm>
              <a:off x="7014089" y="3695366"/>
              <a:ext cx="109414" cy="118241"/>
            </a:xfrm>
            <a:prstGeom prst="chevron">
              <a:avLst/>
            </a:prstGeom>
            <a:solidFill>
              <a:srgbClr val="F3910C"/>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solidFill>
                  <a:schemeClr val="tx1"/>
                </a:solidFill>
              </a:endParaRPr>
            </a:p>
          </p:txBody>
        </p:sp>
        <p:sp>
          <p:nvSpPr>
            <p:cNvPr id="153" name="Cheurón 152"/>
            <p:cNvSpPr/>
            <p:nvPr/>
          </p:nvSpPr>
          <p:spPr>
            <a:xfrm>
              <a:off x="7019099" y="4018256"/>
              <a:ext cx="109414" cy="118241"/>
            </a:xfrm>
            <a:prstGeom prst="chevron">
              <a:avLst/>
            </a:prstGeom>
            <a:solidFill>
              <a:srgbClr val="F3910C"/>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solidFill>
                  <a:schemeClr val="tx1"/>
                </a:solidFill>
              </a:endParaRPr>
            </a:p>
          </p:txBody>
        </p:sp>
        <p:sp>
          <p:nvSpPr>
            <p:cNvPr id="154" name="Cheurón 153"/>
            <p:cNvSpPr/>
            <p:nvPr/>
          </p:nvSpPr>
          <p:spPr>
            <a:xfrm>
              <a:off x="7019099" y="4341147"/>
              <a:ext cx="109414" cy="118241"/>
            </a:xfrm>
            <a:prstGeom prst="chevron">
              <a:avLst/>
            </a:prstGeom>
            <a:solidFill>
              <a:srgbClr val="F3910C"/>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solidFill>
                  <a:schemeClr val="tx1"/>
                </a:solidFill>
              </a:endParaRPr>
            </a:p>
          </p:txBody>
        </p:sp>
        <p:sp>
          <p:nvSpPr>
            <p:cNvPr id="155" name="Cheurón 154"/>
            <p:cNvSpPr/>
            <p:nvPr/>
          </p:nvSpPr>
          <p:spPr>
            <a:xfrm>
              <a:off x="7014089" y="4659490"/>
              <a:ext cx="109414" cy="118241"/>
            </a:xfrm>
            <a:prstGeom prst="chevron">
              <a:avLst/>
            </a:prstGeom>
            <a:solidFill>
              <a:srgbClr val="F3910C"/>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solidFill>
                  <a:schemeClr val="tx1"/>
                </a:solidFill>
              </a:endParaRPr>
            </a:p>
          </p:txBody>
        </p:sp>
        <p:sp>
          <p:nvSpPr>
            <p:cNvPr id="156" name="Cheurón 155"/>
            <p:cNvSpPr/>
            <p:nvPr/>
          </p:nvSpPr>
          <p:spPr>
            <a:xfrm>
              <a:off x="7019099" y="4977833"/>
              <a:ext cx="109414" cy="118241"/>
            </a:xfrm>
            <a:prstGeom prst="chevron">
              <a:avLst/>
            </a:prstGeom>
            <a:solidFill>
              <a:srgbClr val="F3910C"/>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solidFill>
                  <a:schemeClr val="tx1"/>
                </a:solidFill>
              </a:endParaRPr>
            </a:p>
          </p:txBody>
        </p:sp>
        <p:sp>
          <p:nvSpPr>
            <p:cNvPr id="157" name="Cheurón 156"/>
            <p:cNvSpPr/>
            <p:nvPr/>
          </p:nvSpPr>
          <p:spPr>
            <a:xfrm>
              <a:off x="7019099" y="5268889"/>
              <a:ext cx="109414" cy="118241"/>
            </a:xfrm>
            <a:prstGeom prst="chevron">
              <a:avLst/>
            </a:prstGeom>
            <a:solidFill>
              <a:srgbClr val="F3910C"/>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solidFill>
                  <a:schemeClr val="tx1"/>
                </a:solidFill>
              </a:endParaRPr>
            </a:p>
          </p:txBody>
        </p:sp>
        <p:sp>
          <p:nvSpPr>
            <p:cNvPr id="158" name="Cheurón 157"/>
            <p:cNvSpPr/>
            <p:nvPr/>
          </p:nvSpPr>
          <p:spPr>
            <a:xfrm flipH="1">
              <a:off x="6004690" y="2371967"/>
              <a:ext cx="104559" cy="118241"/>
            </a:xfrm>
            <a:prstGeom prst="chevron">
              <a:avLst/>
            </a:prstGeom>
            <a:solidFill>
              <a:srgbClr val="F3910C"/>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solidFill>
                  <a:schemeClr val="tx1"/>
                </a:solidFill>
              </a:endParaRPr>
            </a:p>
          </p:txBody>
        </p:sp>
        <p:sp>
          <p:nvSpPr>
            <p:cNvPr id="159" name="Cheurón 158"/>
            <p:cNvSpPr/>
            <p:nvPr/>
          </p:nvSpPr>
          <p:spPr>
            <a:xfrm flipH="1">
              <a:off x="6009522" y="2708502"/>
              <a:ext cx="104559" cy="118241"/>
            </a:xfrm>
            <a:prstGeom prst="chevron">
              <a:avLst/>
            </a:prstGeom>
            <a:solidFill>
              <a:srgbClr val="F3910C"/>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solidFill>
                  <a:schemeClr val="tx1"/>
                </a:solidFill>
              </a:endParaRPr>
            </a:p>
          </p:txBody>
        </p:sp>
        <p:sp>
          <p:nvSpPr>
            <p:cNvPr id="160" name="Cheurón 159"/>
            <p:cNvSpPr/>
            <p:nvPr/>
          </p:nvSpPr>
          <p:spPr>
            <a:xfrm flipH="1">
              <a:off x="6009522" y="3013202"/>
              <a:ext cx="104559" cy="118241"/>
            </a:xfrm>
            <a:prstGeom prst="chevron">
              <a:avLst/>
            </a:prstGeom>
            <a:solidFill>
              <a:srgbClr val="F3910C"/>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solidFill>
                  <a:schemeClr val="tx1"/>
                </a:solidFill>
              </a:endParaRPr>
            </a:p>
          </p:txBody>
        </p:sp>
        <p:sp>
          <p:nvSpPr>
            <p:cNvPr id="161" name="Cheurón 160"/>
            <p:cNvSpPr/>
            <p:nvPr/>
          </p:nvSpPr>
          <p:spPr>
            <a:xfrm flipH="1">
              <a:off x="6023883" y="3363379"/>
              <a:ext cx="104559" cy="118241"/>
            </a:xfrm>
            <a:prstGeom prst="chevron">
              <a:avLst/>
            </a:prstGeom>
            <a:solidFill>
              <a:srgbClr val="F3910C"/>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solidFill>
                  <a:schemeClr val="tx1"/>
                </a:solidFill>
              </a:endParaRPr>
            </a:p>
          </p:txBody>
        </p:sp>
        <p:sp>
          <p:nvSpPr>
            <p:cNvPr id="162" name="Cheurón 161"/>
            <p:cNvSpPr/>
            <p:nvPr/>
          </p:nvSpPr>
          <p:spPr>
            <a:xfrm flipH="1">
              <a:off x="6009522" y="3695366"/>
              <a:ext cx="104559" cy="118241"/>
            </a:xfrm>
            <a:prstGeom prst="chevron">
              <a:avLst/>
            </a:prstGeom>
            <a:solidFill>
              <a:srgbClr val="F3910C"/>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solidFill>
                  <a:schemeClr val="tx1"/>
                </a:solidFill>
              </a:endParaRPr>
            </a:p>
          </p:txBody>
        </p:sp>
        <p:sp>
          <p:nvSpPr>
            <p:cNvPr id="163" name="Cheurón 162"/>
            <p:cNvSpPr/>
            <p:nvPr/>
          </p:nvSpPr>
          <p:spPr>
            <a:xfrm flipH="1">
              <a:off x="6014604" y="4018256"/>
              <a:ext cx="104559" cy="118241"/>
            </a:xfrm>
            <a:prstGeom prst="chevron">
              <a:avLst/>
            </a:prstGeom>
            <a:solidFill>
              <a:srgbClr val="F3910C"/>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solidFill>
                  <a:schemeClr val="tx1"/>
                </a:solidFill>
              </a:endParaRPr>
            </a:p>
          </p:txBody>
        </p:sp>
        <p:sp>
          <p:nvSpPr>
            <p:cNvPr id="164" name="Cheurón 163"/>
            <p:cNvSpPr/>
            <p:nvPr/>
          </p:nvSpPr>
          <p:spPr>
            <a:xfrm flipH="1">
              <a:off x="5998742" y="4341147"/>
              <a:ext cx="104559" cy="118241"/>
            </a:xfrm>
            <a:prstGeom prst="chevron">
              <a:avLst/>
            </a:prstGeom>
            <a:solidFill>
              <a:srgbClr val="F3910C"/>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solidFill>
                  <a:schemeClr val="tx1"/>
                </a:solidFill>
              </a:endParaRPr>
            </a:p>
          </p:txBody>
        </p:sp>
        <p:sp>
          <p:nvSpPr>
            <p:cNvPr id="165" name="Cheurón 164"/>
            <p:cNvSpPr/>
            <p:nvPr/>
          </p:nvSpPr>
          <p:spPr>
            <a:xfrm flipH="1">
              <a:off x="5981387" y="4659490"/>
              <a:ext cx="104559" cy="118241"/>
            </a:xfrm>
            <a:prstGeom prst="chevron">
              <a:avLst/>
            </a:prstGeom>
            <a:solidFill>
              <a:srgbClr val="F3910C"/>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solidFill>
                  <a:schemeClr val="tx1"/>
                </a:solidFill>
              </a:endParaRPr>
            </a:p>
          </p:txBody>
        </p:sp>
        <p:sp>
          <p:nvSpPr>
            <p:cNvPr id="166" name="Cheurón 165"/>
            <p:cNvSpPr/>
            <p:nvPr/>
          </p:nvSpPr>
          <p:spPr>
            <a:xfrm flipH="1">
              <a:off x="5971604" y="4977833"/>
              <a:ext cx="104559" cy="118241"/>
            </a:xfrm>
            <a:prstGeom prst="chevron">
              <a:avLst/>
            </a:prstGeom>
            <a:solidFill>
              <a:srgbClr val="F3910C"/>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solidFill>
                  <a:schemeClr val="tx1"/>
                </a:solidFill>
              </a:endParaRPr>
            </a:p>
          </p:txBody>
        </p:sp>
        <p:sp>
          <p:nvSpPr>
            <p:cNvPr id="167" name="Cheurón 166"/>
            <p:cNvSpPr/>
            <p:nvPr/>
          </p:nvSpPr>
          <p:spPr>
            <a:xfrm flipH="1">
              <a:off x="5962324" y="5268889"/>
              <a:ext cx="104559" cy="118241"/>
            </a:xfrm>
            <a:prstGeom prst="chevron">
              <a:avLst/>
            </a:prstGeom>
            <a:solidFill>
              <a:srgbClr val="F3910C"/>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solidFill>
                  <a:schemeClr val="tx1"/>
                </a:solidFill>
              </a:endParaRPr>
            </a:p>
          </p:txBody>
        </p:sp>
      </p:grpSp>
      <p:grpSp>
        <p:nvGrpSpPr>
          <p:cNvPr id="36" name="Agrupar 35"/>
          <p:cNvGrpSpPr/>
          <p:nvPr/>
        </p:nvGrpSpPr>
        <p:grpSpPr>
          <a:xfrm>
            <a:off x="5226765" y="2458358"/>
            <a:ext cx="262409" cy="2858298"/>
            <a:chOff x="5222079" y="2458358"/>
            <a:chExt cx="262409" cy="2858298"/>
          </a:xfrm>
        </p:grpSpPr>
        <p:pic>
          <p:nvPicPr>
            <p:cNvPr id="30" name="Imagen 29" descr="iconos h y m-01.png"/>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5232126" y="2458358"/>
              <a:ext cx="125620" cy="198525"/>
            </a:xfrm>
            <a:prstGeom prst="rect">
              <a:avLst/>
            </a:prstGeom>
          </p:spPr>
        </p:pic>
        <p:pic>
          <p:nvPicPr>
            <p:cNvPr id="33" name="Imagen 32" descr="iconos h y m-02.png"/>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5357746" y="2735916"/>
              <a:ext cx="126742" cy="198525"/>
            </a:xfrm>
            <a:prstGeom prst="rect">
              <a:avLst/>
            </a:prstGeom>
          </p:spPr>
        </p:pic>
        <p:pic>
          <p:nvPicPr>
            <p:cNvPr id="34" name="Imagen 33" descr="iconos h y m-03.png"/>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5231004" y="2735916"/>
              <a:ext cx="126742" cy="198525"/>
            </a:xfrm>
            <a:prstGeom prst="rect">
              <a:avLst/>
            </a:prstGeom>
          </p:spPr>
        </p:pic>
        <p:pic>
          <p:nvPicPr>
            <p:cNvPr id="35" name="Imagen 34" descr="iconos h y m-04.png"/>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5357625" y="2458358"/>
              <a:ext cx="126742" cy="198525"/>
            </a:xfrm>
            <a:prstGeom prst="rect">
              <a:avLst/>
            </a:prstGeom>
          </p:spPr>
        </p:pic>
        <p:pic>
          <p:nvPicPr>
            <p:cNvPr id="90" name="Imagen 89" descr="iconos h y m-01.png"/>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5232126" y="3036579"/>
              <a:ext cx="125620" cy="198525"/>
            </a:xfrm>
            <a:prstGeom prst="rect">
              <a:avLst/>
            </a:prstGeom>
          </p:spPr>
        </p:pic>
        <p:pic>
          <p:nvPicPr>
            <p:cNvPr id="91" name="Imagen 90" descr="iconos h y m-04.png"/>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5357625" y="3036579"/>
              <a:ext cx="126742" cy="198525"/>
            </a:xfrm>
            <a:prstGeom prst="rect">
              <a:avLst/>
            </a:prstGeom>
          </p:spPr>
        </p:pic>
        <p:pic>
          <p:nvPicPr>
            <p:cNvPr id="92" name="Imagen 91" descr="iconos h y m-01.png"/>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5232126" y="3339567"/>
              <a:ext cx="125620" cy="198525"/>
            </a:xfrm>
            <a:prstGeom prst="rect">
              <a:avLst/>
            </a:prstGeom>
          </p:spPr>
        </p:pic>
        <p:pic>
          <p:nvPicPr>
            <p:cNvPr id="93" name="Imagen 92" descr="iconos h y m-04.png"/>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5357625" y="3339567"/>
              <a:ext cx="126742" cy="198525"/>
            </a:xfrm>
            <a:prstGeom prst="rect">
              <a:avLst/>
            </a:prstGeom>
          </p:spPr>
        </p:pic>
        <p:pic>
          <p:nvPicPr>
            <p:cNvPr id="94" name="Imagen 93" descr="iconos h y m-02.png"/>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5357746" y="3660574"/>
              <a:ext cx="126742" cy="198525"/>
            </a:xfrm>
            <a:prstGeom prst="rect">
              <a:avLst/>
            </a:prstGeom>
          </p:spPr>
        </p:pic>
        <p:pic>
          <p:nvPicPr>
            <p:cNvPr id="95" name="Imagen 94" descr="iconos h y m-03.png"/>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5231004" y="3660574"/>
              <a:ext cx="126742" cy="198525"/>
            </a:xfrm>
            <a:prstGeom prst="rect">
              <a:avLst/>
            </a:prstGeom>
          </p:spPr>
        </p:pic>
        <p:pic>
          <p:nvPicPr>
            <p:cNvPr id="96" name="Imagen 95" descr="iconos h y m-01.png"/>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5232126" y="3942497"/>
              <a:ext cx="125620" cy="198525"/>
            </a:xfrm>
            <a:prstGeom prst="rect">
              <a:avLst/>
            </a:prstGeom>
          </p:spPr>
        </p:pic>
        <p:pic>
          <p:nvPicPr>
            <p:cNvPr id="97" name="Imagen 96" descr="iconos h y m-04.png"/>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5357625" y="3942497"/>
              <a:ext cx="126742" cy="198525"/>
            </a:xfrm>
            <a:prstGeom prst="rect">
              <a:avLst/>
            </a:prstGeom>
          </p:spPr>
        </p:pic>
        <p:pic>
          <p:nvPicPr>
            <p:cNvPr id="98" name="Imagen 97" descr="iconos h y m-02.png"/>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5357746" y="4220344"/>
              <a:ext cx="126742" cy="198525"/>
            </a:xfrm>
            <a:prstGeom prst="rect">
              <a:avLst/>
            </a:prstGeom>
          </p:spPr>
        </p:pic>
        <p:pic>
          <p:nvPicPr>
            <p:cNvPr id="99" name="Imagen 98" descr="iconos h y m-03.png"/>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5231004" y="4220344"/>
              <a:ext cx="126742" cy="198525"/>
            </a:xfrm>
            <a:prstGeom prst="rect">
              <a:avLst/>
            </a:prstGeom>
          </p:spPr>
        </p:pic>
        <p:pic>
          <p:nvPicPr>
            <p:cNvPr id="100" name="Imagen 99" descr="iconos h y m-02.png"/>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5357625" y="5118131"/>
              <a:ext cx="126742" cy="198525"/>
            </a:xfrm>
            <a:prstGeom prst="rect">
              <a:avLst/>
            </a:prstGeom>
          </p:spPr>
        </p:pic>
        <p:pic>
          <p:nvPicPr>
            <p:cNvPr id="101" name="Imagen 100" descr="iconos h y m-03.png"/>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5230883" y="5118131"/>
              <a:ext cx="126742" cy="198525"/>
            </a:xfrm>
            <a:prstGeom prst="rect">
              <a:avLst/>
            </a:prstGeom>
          </p:spPr>
        </p:pic>
        <p:pic>
          <p:nvPicPr>
            <p:cNvPr id="102" name="Imagen 101" descr="iconos h y m-01.png"/>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5232126" y="4515594"/>
              <a:ext cx="125620" cy="198525"/>
            </a:xfrm>
            <a:prstGeom prst="rect">
              <a:avLst/>
            </a:prstGeom>
          </p:spPr>
        </p:pic>
        <p:pic>
          <p:nvPicPr>
            <p:cNvPr id="103" name="Imagen 102" descr="iconos h y m-04.png"/>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5357625" y="4515594"/>
              <a:ext cx="126742" cy="198525"/>
            </a:xfrm>
            <a:prstGeom prst="rect">
              <a:avLst/>
            </a:prstGeom>
          </p:spPr>
        </p:pic>
        <p:pic>
          <p:nvPicPr>
            <p:cNvPr id="104" name="Imagen 103" descr="iconos h y m-01.png"/>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5222079" y="4835107"/>
              <a:ext cx="125620" cy="198525"/>
            </a:xfrm>
            <a:prstGeom prst="rect">
              <a:avLst/>
            </a:prstGeom>
          </p:spPr>
        </p:pic>
        <p:pic>
          <p:nvPicPr>
            <p:cNvPr id="105" name="Imagen 104" descr="iconos h y m-04.png"/>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5347578" y="4835107"/>
              <a:ext cx="126742" cy="198525"/>
            </a:xfrm>
            <a:prstGeom prst="rect">
              <a:avLst/>
            </a:prstGeom>
          </p:spPr>
        </p:pic>
      </p:grpSp>
    </p:spTree>
    <p:extLst>
      <p:ext uri="{BB962C8B-B14F-4D97-AF65-F5344CB8AC3E}">
        <p14:creationId xmlns:p14="http://schemas.microsoft.com/office/powerpoint/2010/main" val="19106501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27" name="CuadroTexto 26"/>
          <p:cNvSpPr txBox="1"/>
          <p:nvPr/>
        </p:nvSpPr>
        <p:spPr>
          <a:xfrm>
            <a:off x="1401296" y="1956282"/>
            <a:ext cx="1906408" cy="246221"/>
          </a:xfrm>
          <a:prstGeom prst="rect">
            <a:avLst/>
          </a:prstGeom>
          <a:noFill/>
        </p:spPr>
        <p:txBody>
          <a:bodyPr wrap="square" rtlCol="0">
            <a:spAutoFit/>
          </a:bodyPr>
          <a:lstStyle/>
          <a:p>
            <a:pPr lvl="2" algn="r"/>
            <a:r>
              <a:rPr lang="es-ES" sz="1000" dirty="0" err="1" smtClean="0">
                <a:solidFill>
                  <a:srgbClr val="FFFFFF"/>
                </a:solidFill>
                <a:latin typeface="Helvetica Neue Medium"/>
                <a:cs typeface="Helvetica Neue Medium"/>
              </a:rPr>
              <a:t>User</a:t>
            </a:r>
            <a:r>
              <a:rPr lang="es-ES" sz="1000" dirty="0" smtClean="0">
                <a:solidFill>
                  <a:srgbClr val="FFFFFF"/>
                </a:solidFill>
                <a:latin typeface="Helvetica Neue Medium"/>
                <a:cs typeface="Helvetica Neue Medium"/>
              </a:rPr>
              <a:t>:</a:t>
            </a:r>
          </a:p>
        </p:txBody>
      </p:sp>
      <p:sp>
        <p:nvSpPr>
          <p:cNvPr id="33" name="CuadroTexto 32"/>
          <p:cNvSpPr txBox="1"/>
          <p:nvPr/>
        </p:nvSpPr>
        <p:spPr>
          <a:xfrm>
            <a:off x="670645" y="2830727"/>
            <a:ext cx="2603687" cy="246221"/>
          </a:xfrm>
          <a:prstGeom prst="rect">
            <a:avLst/>
          </a:prstGeom>
          <a:noFill/>
        </p:spPr>
        <p:txBody>
          <a:bodyPr wrap="square" rtlCol="0">
            <a:spAutoFit/>
          </a:bodyPr>
          <a:lstStyle/>
          <a:p>
            <a:pPr lvl="2" algn="r"/>
            <a:r>
              <a:rPr lang="es-ES" sz="1000" dirty="0" smtClean="0">
                <a:solidFill>
                  <a:srgbClr val="FFFFFF"/>
                </a:solidFill>
                <a:latin typeface="Helvetica Neue Medium"/>
                <a:cs typeface="Helvetica Neue Medium"/>
              </a:rPr>
              <a:t>URL:</a:t>
            </a:r>
          </a:p>
        </p:txBody>
      </p:sp>
      <p:sp>
        <p:nvSpPr>
          <p:cNvPr id="35" name="CuadroTexto 34"/>
          <p:cNvSpPr txBox="1"/>
          <p:nvPr/>
        </p:nvSpPr>
        <p:spPr>
          <a:xfrm>
            <a:off x="699630" y="2368705"/>
            <a:ext cx="2603687" cy="246221"/>
          </a:xfrm>
          <a:prstGeom prst="rect">
            <a:avLst/>
          </a:prstGeom>
          <a:noFill/>
        </p:spPr>
        <p:txBody>
          <a:bodyPr wrap="square" rtlCol="0">
            <a:spAutoFit/>
          </a:bodyPr>
          <a:lstStyle/>
          <a:p>
            <a:pPr lvl="2" algn="r"/>
            <a:r>
              <a:rPr lang="es-ES" sz="1000" dirty="0" err="1" smtClean="0">
                <a:solidFill>
                  <a:srgbClr val="FFFFFF"/>
                </a:solidFill>
                <a:latin typeface="Helvetica Neue Medium"/>
                <a:cs typeface="Helvetica Neue Medium"/>
              </a:rPr>
              <a:t>Password</a:t>
            </a:r>
            <a:r>
              <a:rPr lang="es-ES" sz="1000" dirty="0" smtClean="0">
                <a:solidFill>
                  <a:srgbClr val="FFFFFF"/>
                </a:solidFill>
                <a:latin typeface="Helvetica Neue Medium"/>
                <a:cs typeface="Helvetica Neue Medium"/>
              </a:rPr>
              <a:t>:</a:t>
            </a:r>
          </a:p>
        </p:txBody>
      </p:sp>
      <p:sp>
        <p:nvSpPr>
          <p:cNvPr id="37" name="CuadroTexto 36"/>
          <p:cNvSpPr txBox="1"/>
          <p:nvPr/>
        </p:nvSpPr>
        <p:spPr>
          <a:xfrm>
            <a:off x="-724977" y="1123104"/>
            <a:ext cx="4252545" cy="461665"/>
          </a:xfrm>
          <a:prstGeom prst="rect">
            <a:avLst/>
          </a:prstGeom>
          <a:noFill/>
        </p:spPr>
        <p:txBody>
          <a:bodyPr wrap="square" rtlCol="0">
            <a:spAutoFit/>
          </a:bodyPr>
          <a:lstStyle/>
          <a:p>
            <a:pPr lvl="2"/>
            <a:r>
              <a:rPr lang="es-ES" sz="2400" b="1" dirty="0" smtClean="0">
                <a:solidFill>
                  <a:srgbClr val="FFFFFF"/>
                </a:solidFill>
                <a:latin typeface="Helvetica Neue Light"/>
                <a:cs typeface="Helvetica Neue Light"/>
              </a:rPr>
              <a:t>Crear Nueva Empresa</a:t>
            </a:r>
          </a:p>
        </p:txBody>
      </p:sp>
      <p:sp>
        <p:nvSpPr>
          <p:cNvPr id="44" name="CuadroTexto 43"/>
          <p:cNvSpPr txBox="1"/>
          <p:nvPr/>
        </p:nvSpPr>
        <p:spPr>
          <a:xfrm>
            <a:off x="-724977" y="4395103"/>
            <a:ext cx="5036268" cy="369332"/>
          </a:xfrm>
          <a:prstGeom prst="rect">
            <a:avLst/>
          </a:prstGeom>
          <a:noFill/>
        </p:spPr>
        <p:txBody>
          <a:bodyPr wrap="square" rtlCol="0">
            <a:spAutoFit/>
          </a:bodyPr>
          <a:lstStyle/>
          <a:p>
            <a:pPr lvl="2"/>
            <a:r>
              <a:rPr lang="es-ES" dirty="0" smtClean="0">
                <a:solidFill>
                  <a:srgbClr val="FFFFFF"/>
                </a:solidFill>
                <a:latin typeface="Helvetica Neue Light"/>
                <a:cs typeface="Helvetica Neue Light"/>
              </a:rPr>
              <a:t>Cambiar </a:t>
            </a:r>
            <a:r>
              <a:rPr lang="es-ES" dirty="0" err="1" smtClean="0">
                <a:solidFill>
                  <a:srgbClr val="FFFFFF"/>
                </a:solidFill>
                <a:latin typeface="Helvetica Neue Light"/>
                <a:cs typeface="Helvetica Neue Light"/>
              </a:rPr>
              <a:t>password</a:t>
            </a:r>
            <a:r>
              <a:rPr lang="es-ES" dirty="0" smtClean="0">
                <a:solidFill>
                  <a:srgbClr val="FFFFFF"/>
                </a:solidFill>
                <a:latin typeface="Helvetica Neue Light"/>
                <a:cs typeface="Helvetica Neue Light"/>
              </a:rPr>
              <a:t> de </a:t>
            </a:r>
            <a:r>
              <a:rPr lang="es-ES" dirty="0" err="1" smtClean="0">
                <a:solidFill>
                  <a:srgbClr val="FFFFFF"/>
                </a:solidFill>
                <a:latin typeface="Helvetica Neue Light"/>
                <a:cs typeface="Helvetica Neue Light"/>
              </a:rPr>
              <a:t>SuperAdmin</a:t>
            </a:r>
            <a:endParaRPr lang="es-ES" dirty="0" smtClean="0">
              <a:solidFill>
                <a:srgbClr val="FFFFFF"/>
              </a:solidFill>
              <a:latin typeface="Helvetica Neue Light"/>
              <a:cs typeface="Helvetica Neue Light"/>
            </a:endParaRPr>
          </a:p>
        </p:txBody>
      </p:sp>
      <p:sp>
        <p:nvSpPr>
          <p:cNvPr id="15" name="Rectángulo 14"/>
          <p:cNvSpPr/>
          <p:nvPr/>
        </p:nvSpPr>
        <p:spPr>
          <a:xfrm>
            <a:off x="3303317" y="1881006"/>
            <a:ext cx="2480997" cy="321497"/>
          </a:xfrm>
          <a:prstGeom prst="rect">
            <a:avLst/>
          </a:prstGeom>
          <a:solidFill>
            <a:schemeClr val="bg1">
              <a:lumMod val="95000"/>
            </a:schemeClr>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16" name="Rectángulo 15"/>
          <p:cNvSpPr/>
          <p:nvPr/>
        </p:nvSpPr>
        <p:spPr>
          <a:xfrm>
            <a:off x="3303317" y="2344283"/>
            <a:ext cx="2480997" cy="321497"/>
          </a:xfrm>
          <a:prstGeom prst="rect">
            <a:avLst/>
          </a:prstGeom>
          <a:solidFill>
            <a:schemeClr val="bg1">
              <a:lumMod val="95000"/>
            </a:schemeClr>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17" name="Rectángulo 16"/>
          <p:cNvSpPr/>
          <p:nvPr/>
        </p:nvSpPr>
        <p:spPr>
          <a:xfrm>
            <a:off x="3307704" y="2755451"/>
            <a:ext cx="2480997" cy="321497"/>
          </a:xfrm>
          <a:prstGeom prst="rect">
            <a:avLst/>
          </a:prstGeom>
          <a:solidFill>
            <a:schemeClr val="bg1">
              <a:lumMod val="95000"/>
            </a:schemeClr>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18" name="CuadroTexto 17"/>
          <p:cNvSpPr txBox="1"/>
          <p:nvPr/>
        </p:nvSpPr>
        <p:spPr>
          <a:xfrm>
            <a:off x="704017" y="5187150"/>
            <a:ext cx="2603687" cy="246221"/>
          </a:xfrm>
          <a:prstGeom prst="rect">
            <a:avLst/>
          </a:prstGeom>
          <a:noFill/>
        </p:spPr>
        <p:txBody>
          <a:bodyPr wrap="square" rtlCol="0">
            <a:spAutoFit/>
          </a:bodyPr>
          <a:lstStyle/>
          <a:p>
            <a:pPr lvl="2" algn="r"/>
            <a:r>
              <a:rPr lang="es-ES" sz="1000" dirty="0" err="1" smtClean="0">
                <a:solidFill>
                  <a:srgbClr val="FFFFFF"/>
                </a:solidFill>
                <a:latin typeface="Helvetica Neue Medium"/>
                <a:cs typeface="Helvetica Neue Medium"/>
              </a:rPr>
              <a:t>Password</a:t>
            </a:r>
            <a:r>
              <a:rPr lang="es-ES" sz="1000" dirty="0" smtClean="0">
                <a:solidFill>
                  <a:srgbClr val="FFFFFF"/>
                </a:solidFill>
                <a:latin typeface="Helvetica Neue Medium"/>
                <a:cs typeface="Helvetica Neue Medium"/>
              </a:rPr>
              <a:t>:</a:t>
            </a:r>
          </a:p>
        </p:txBody>
      </p:sp>
      <p:sp>
        <p:nvSpPr>
          <p:cNvPr id="19" name="Rectángulo 18"/>
          <p:cNvSpPr/>
          <p:nvPr/>
        </p:nvSpPr>
        <p:spPr>
          <a:xfrm>
            <a:off x="3307704" y="5162728"/>
            <a:ext cx="2480997" cy="321497"/>
          </a:xfrm>
          <a:prstGeom prst="rect">
            <a:avLst/>
          </a:prstGeom>
          <a:solidFill>
            <a:schemeClr val="bg1">
              <a:lumMod val="95000"/>
            </a:schemeClr>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24" name="Rectángulo 23"/>
          <p:cNvSpPr/>
          <p:nvPr/>
        </p:nvSpPr>
        <p:spPr>
          <a:xfrm>
            <a:off x="0" y="229298"/>
            <a:ext cx="9144000" cy="675392"/>
          </a:xfrm>
          <a:prstGeom prst="rect">
            <a:avLst/>
          </a:prstGeom>
          <a:solidFill>
            <a:srgbClr val="1E96C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dirty="0"/>
          </a:p>
        </p:txBody>
      </p:sp>
      <p:pic>
        <p:nvPicPr>
          <p:cNvPr id="25" name="Imagen 24" descr="logo blanco-0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7579" y="318430"/>
            <a:ext cx="1561115" cy="494747"/>
          </a:xfrm>
          <a:prstGeom prst="rect">
            <a:avLst/>
          </a:prstGeom>
        </p:spPr>
      </p:pic>
      <p:sp>
        <p:nvSpPr>
          <p:cNvPr id="4" name="CuadroTexto 3"/>
          <p:cNvSpPr txBox="1"/>
          <p:nvPr/>
        </p:nvSpPr>
        <p:spPr>
          <a:xfrm>
            <a:off x="2060625" y="474623"/>
            <a:ext cx="1213707" cy="276999"/>
          </a:xfrm>
          <a:prstGeom prst="rect">
            <a:avLst/>
          </a:prstGeom>
          <a:noFill/>
        </p:spPr>
        <p:txBody>
          <a:bodyPr wrap="square" rtlCol="0">
            <a:spAutoFit/>
          </a:bodyPr>
          <a:lstStyle/>
          <a:p>
            <a:pPr algn="ctr"/>
            <a:r>
              <a:rPr lang="es-ES" sz="1200" dirty="0" smtClean="0">
                <a:solidFill>
                  <a:schemeClr val="bg1"/>
                </a:solidFill>
                <a:latin typeface="Helvetica Neue Medium"/>
                <a:cs typeface="Helvetica Neue Medium"/>
              </a:rPr>
              <a:t>Opciones</a:t>
            </a:r>
            <a:endParaRPr lang="es-ES" sz="1200" dirty="0">
              <a:solidFill>
                <a:schemeClr val="bg1"/>
              </a:solidFill>
              <a:latin typeface="Helvetica Neue Medium"/>
              <a:cs typeface="Helvetica Neue Medium"/>
            </a:endParaRPr>
          </a:p>
        </p:txBody>
      </p:sp>
      <p:sp>
        <p:nvSpPr>
          <p:cNvPr id="5" name="Rectángulo 4">
            <a:hlinkClick r:id="" action="ppaction://hlinkshowjump?jump=nextslide"/>
          </p:cNvPr>
          <p:cNvSpPr/>
          <p:nvPr/>
        </p:nvSpPr>
        <p:spPr>
          <a:xfrm>
            <a:off x="2598597" y="298072"/>
            <a:ext cx="1985335" cy="646331"/>
          </a:xfrm>
          <a:prstGeom prst="rect">
            <a:avLst/>
          </a:prstGeom>
        </p:spPr>
        <p:txBody>
          <a:bodyPr wrap="square">
            <a:spAutoFit/>
          </a:bodyPr>
          <a:lstStyle/>
          <a:p>
            <a:pPr algn="ctr"/>
            <a:endParaRPr lang="es-ES" sz="1200" dirty="0">
              <a:solidFill>
                <a:srgbClr val="FFFFFF"/>
              </a:solidFill>
              <a:latin typeface="Helvetica Neue Light"/>
              <a:cs typeface="Helvetica Neue Light"/>
            </a:endParaRPr>
          </a:p>
          <a:p>
            <a:pPr algn="ctr"/>
            <a:r>
              <a:rPr lang="es-ES" sz="1200" dirty="0">
                <a:solidFill>
                  <a:srgbClr val="FFFFFF"/>
                </a:solidFill>
                <a:latin typeface="Helvetica Neue Light"/>
                <a:cs typeface="Helvetica Neue Light"/>
              </a:rPr>
              <a:t>Ver Perfiles</a:t>
            </a:r>
          </a:p>
          <a:p>
            <a:pPr algn="ctr"/>
            <a:endParaRPr lang="es-ES" sz="1200" dirty="0">
              <a:solidFill>
                <a:srgbClr val="FFFFFF"/>
              </a:solidFill>
              <a:latin typeface="Helvetica Neue Light"/>
              <a:cs typeface="Helvetica Neue Light"/>
            </a:endParaRPr>
          </a:p>
        </p:txBody>
      </p:sp>
      <p:sp>
        <p:nvSpPr>
          <p:cNvPr id="26" name="Rectángulo 25">
            <a:hlinkClick r:id="rId4" action="ppaction://hlinksldjump"/>
          </p:cNvPr>
          <p:cNvSpPr/>
          <p:nvPr/>
        </p:nvSpPr>
        <p:spPr>
          <a:xfrm>
            <a:off x="3648466" y="463252"/>
            <a:ext cx="1985335" cy="646331"/>
          </a:xfrm>
          <a:prstGeom prst="rect">
            <a:avLst/>
          </a:prstGeom>
        </p:spPr>
        <p:txBody>
          <a:bodyPr wrap="square">
            <a:spAutoFit/>
          </a:bodyPr>
          <a:lstStyle/>
          <a:p>
            <a:pPr algn="ctr"/>
            <a:r>
              <a:rPr lang="es-ES" sz="1200" dirty="0">
                <a:solidFill>
                  <a:srgbClr val="FFFFFF"/>
                </a:solidFill>
                <a:latin typeface="Helvetica Neue Light"/>
                <a:cs typeface="Helvetica Neue Light"/>
              </a:rPr>
              <a:t>Ver empresas</a:t>
            </a:r>
          </a:p>
          <a:p>
            <a:pPr algn="ctr"/>
            <a:endParaRPr lang="es-ES" sz="1200" dirty="0">
              <a:solidFill>
                <a:srgbClr val="FFFFFF"/>
              </a:solidFill>
              <a:latin typeface="Helvetica Neue Light"/>
              <a:cs typeface="Helvetica Neue Light"/>
            </a:endParaRPr>
          </a:p>
          <a:p>
            <a:pPr algn="ctr"/>
            <a:endParaRPr lang="es-ES" sz="1200" dirty="0">
              <a:solidFill>
                <a:srgbClr val="FFFFFF"/>
              </a:solidFill>
              <a:latin typeface="Helvetica Neue Light"/>
              <a:cs typeface="Helvetica Neue Light"/>
            </a:endParaRPr>
          </a:p>
        </p:txBody>
      </p:sp>
      <p:sp>
        <p:nvSpPr>
          <p:cNvPr id="6" name="Rectángulo 5">
            <a:hlinkClick r:id="rId5" action="ppaction://hlinksldjump"/>
          </p:cNvPr>
          <p:cNvSpPr/>
          <p:nvPr/>
        </p:nvSpPr>
        <p:spPr>
          <a:xfrm>
            <a:off x="6046353" y="472795"/>
            <a:ext cx="4572000" cy="261610"/>
          </a:xfrm>
          <a:prstGeom prst="rect">
            <a:avLst/>
          </a:prstGeom>
        </p:spPr>
        <p:txBody>
          <a:bodyPr>
            <a:spAutoFit/>
          </a:bodyPr>
          <a:lstStyle/>
          <a:p>
            <a:pPr algn="ctr"/>
            <a:r>
              <a:rPr lang="es-ES" sz="1100" b="1" dirty="0" smtClean="0">
                <a:solidFill>
                  <a:srgbClr val="FFFFFF"/>
                </a:solidFill>
                <a:latin typeface="Helvetica Neue"/>
                <a:cs typeface="Helvetica Neue"/>
              </a:rPr>
              <a:t>Log </a:t>
            </a:r>
            <a:r>
              <a:rPr lang="es-ES" sz="1100" b="1" dirty="0" err="1">
                <a:solidFill>
                  <a:srgbClr val="FFFFFF"/>
                </a:solidFill>
                <a:latin typeface="Helvetica Neue"/>
                <a:cs typeface="Helvetica Neue"/>
              </a:rPr>
              <a:t>Out</a:t>
            </a:r>
            <a:endParaRPr lang="es-ES" sz="1100" b="1" dirty="0">
              <a:solidFill>
                <a:srgbClr val="FFFFFF"/>
              </a:solidFill>
              <a:latin typeface="Helvetica Neue"/>
              <a:cs typeface="Helvetica Neue"/>
            </a:endParaRPr>
          </a:p>
        </p:txBody>
      </p:sp>
      <p:sp>
        <p:nvSpPr>
          <p:cNvPr id="20" name="CuadroTexto 19"/>
          <p:cNvSpPr txBox="1"/>
          <p:nvPr/>
        </p:nvSpPr>
        <p:spPr>
          <a:xfrm>
            <a:off x="699630" y="5663400"/>
            <a:ext cx="2603687" cy="246221"/>
          </a:xfrm>
          <a:prstGeom prst="rect">
            <a:avLst/>
          </a:prstGeom>
          <a:noFill/>
        </p:spPr>
        <p:txBody>
          <a:bodyPr wrap="square" rtlCol="0">
            <a:spAutoFit/>
          </a:bodyPr>
          <a:lstStyle/>
          <a:p>
            <a:pPr lvl="2" algn="r"/>
            <a:r>
              <a:rPr lang="es-ES" sz="1000" dirty="0" smtClean="0">
                <a:solidFill>
                  <a:srgbClr val="FFFFFF"/>
                </a:solidFill>
                <a:latin typeface="Helvetica Neue Medium"/>
                <a:cs typeface="Helvetica Neue Medium"/>
              </a:rPr>
              <a:t>Rectificar:</a:t>
            </a:r>
          </a:p>
        </p:txBody>
      </p:sp>
      <p:sp>
        <p:nvSpPr>
          <p:cNvPr id="21" name="Rectángulo 20"/>
          <p:cNvSpPr/>
          <p:nvPr/>
        </p:nvSpPr>
        <p:spPr>
          <a:xfrm>
            <a:off x="3307704" y="5588124"/>
            <a:ext cx="2480997" cy="321497"/>
          </a:xfrm>
          <a:prstGeom prst="rect">
            <a:avLst/>
          </a:prstGeom>
          <a:solidFill>
            <a:schemeClr val="bg1">
              <a:lumMod val="95000"/>
            </a:schemeClr>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22" name="Rectángulo 21">
            <a:hlinkClick r:id="" action="ppaction://hlinkshowjump?jump=nextslide"/>
          </p:cNvPr>
          <p:cNvSpPr/>
          <p:nvPr/>
        </p:nvSpPr>
        <p:spPr>
          <a:xfrm>
            <a:off x="6473381" y="3367804"/>
            <a:ext cx="1383016" cy="469741"/>
          </a:xfrm>
          <a:prstGeom prst="rect">
            <a:avLst/>
          </a:prstGeom>
          <a:solidFill>
            <a:srgbClr val="F3910C"/>
          </a:solidFill>
          <a:ln>
            <a:noFill/>
          </a:ln>
        </p:spPr>
        <p:style>
          <a:lnRef idx="1">
            <a:schemeClr val="accent6"/>
          </a:lnRef>
          <a:fillRef idx="3">
            <a:schemeClr val="accent6"/>
          </a:fillRef>
          <a:effectRef idx="2">
            <a:schemeClr val="accent6"/>
          </a:effectRef>
          <a:fontRef idx="minor">
            <a:schemeClr val="lt1"/>
          </a:fontRef>
        </p:style>
        <p:txBody>
          <a:bodyPr rtlCol="0" anchor="ctr"/>
          <a:lstStyle/>
          <a:p>
            <a:pPr algn="ctr"/>
            <a:r>
              <a:rPr lang="es-ES" sz="2000" dirty="0" smtClean="0">
                <a:solidFill>
                  <a:srgbClr val="FFFFFF"/>
                </a:solidFill>
              </a:rPr>
              <a:t>Crear</a:t>
            </a:r>
            <a:endParaRPr lang="es-ES" sz="2000" dirty="0">
              <a:solidFill>
                <a:srgbClr val="FFFFFF"/>
              </a:solidFill>
            </a:endParaRPr>
          </a:p>
        </p:txBody>
      </p:sp>
      <p:sp>
        <p:nvSpPr>
          <p:cNvPr id="23" name="CuadroTexto 22"/>
          <p:cNvSpPr txBox="1"/>
          <p:nvPr/>
        </p:nvSpPr>
        <p:spPr>
          <a:xfrm>
            <a:off x="1401296" y="3478111"/>
            <a:ext cx="4705350" cy="246221"/>
          </a:xfrm>
          <a:prstGeom prst="rect">
            <a:avLst/>
          </a:prstGeom>
          <a:noFill/>
        </p:spPr>
        <p:txBody>
          <a:bodyPr wrap="square" rtlCol="0">
            <a:spAutoFit/>
          </a:bodyPr>
          <a:lstStyle/>
          <a:p>
            <a:pPr lvl="2" algn="r"/>
            <a:r>
              <a:rPr lang="es-ES" sz="1000" dirty="0" smtClean="0">
                <a:solidFill>
                  <a:srgbClr val="FFFFFF"/>
                </a:solidFill>
                <a:latin typeface="Helvetica Neue Medium"/>
                <a:cs typeface="Helvetica Neue Medium"/>
              </a:rPr>
              <a:t>3 meses               6 meses              9 meses               12 meses</a:t>
            </a:r>
          </a:p>
        </p:txBody>
      </p:sp>
      <p:sp>
        <p:nvSpPr>
          <p:cNvPr id="28" name="Rectángulo 27"/>
          <p:cNvSpPr/>
          <p:nvPr/>
        </p:nvSpPr>
        <p:spPr>
          <a:xfrm>
            <a:off x="2141397" y="3496744"/>
            <a:ext cx="257210" cy="217010"/>
          </a:xfrm>
          <a:prstGeom prst="rect">
            <a:avLst/>
          </a:prstGeom>
          <a:no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solidFill>
                <a:schemeClr val="bg1"/>
              </a:solidFill>
            </a:endParaRPr>
          </a:p>
        </p:txBody>
      </p:sp>
      <p:sp>
        <p:nvSpPr>
          <p:cNvPr id="29" name="Rectángulo 28"/>
          <p:cNvSpPr/>
          <p:nvPr/>
        </p:nvSpPr>
        <p:spPr>
          <a:xfrm>
            <a:off x="5148064" y="3501008"/>
            <a:ext cx="257210" cy="217010"/>
          </a:xfrm>
          <a:prstGeom prst="rect">
            <a:avLst/>
          </a:prstGeom>
          <a:no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solidFill>
                <a:schemeClr val="bg1"/>
              </a:solidFill>
            </a:endParaRPr>
          </a:p>
        </p:txBody>
      </p:sp>
      <p:sp>
        <p:nvSpPr>
          <p:cNvPr id="30" name="Rectángulo 29"/>
          <p:cNvSpPr/>
          <p:nvPr/>
        </p:nvSpPr>
        <p:spPr>
          <a:xfrm>
            <a:off x="4132064" y="3494715"/>
            <a:ext cx="257210" cy="217010"/>
          </a:xfrm>
          <a:prstGeom prst="rect">
            <a:avLst/>
          </a:prstGeom>
          <a:no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solidFill>
                <a:schemeClr val="bg1"/>
              </a:solidFill>
            </a:endParaRPr>
          </a:p>
        </p:txBody>
      </p:sp>
      <p:sp>
        <p:nvSpPr>
          <p:cNvPr id="31" name="Rectángulo 30"/>
          <p:cNvSpPr/>
          <p:nvPr/>
        </p:nvSpPr>
        <p:spPr>
          <a:xfrm>
            <a:off x="3145727" y="3489815"/>
            <a:ext cx="257210" cy="217010"/>
          </a:xfrm>
          <a:prstGeom prst="rect">
            <a:avLst/>
          </a:prstGeom>
          <a:no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solidFill>
                <a:schemeClr val="bg1"/>
              </a:solidFill>
            </a:endParaRPr>
          </a:p>
        </p:txBody>
      </p:sp>
    </p:spTree>
    <p:extLst>
      <p:ext uri="{BB962C8B-B14F-4D97-AF65-F5344CB8AC3E}">
        <p14:creationId xmlns:p14="http://schemas.microsoft.com/office/powerpoint/2010/main" val="39923741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24" name="Rectángulo 23"/>
          <p:cNvSpPr/>
          <p:nvPr/>
        </p:nvSpPr>
        <p:spPr>
          <a:xfrm>
            <a:off x="3261690" y="1442100"/>
            <a:ext cx="1457587" cy="400110"/>
          </a:xfrm>
          <a:prstGeom prst="rect">
            <a:avLst/>
          </a:prstGeom>
          <a:solidFill>
            <a:srgbClr val="FFFF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dirty="0"/>
          </a:p>
        </p:txBody>
      </p:sp>
      <p:sp>
        <p:nvSpPr>
          <p:cNvPr id="25" name="CuadroTexto 24"/>
          <p:cNvSpPr txBox="1"/>
          <p:nvPr/>
        </p:nvSpPr>
        <p:spPr>
          <a:xfrm>
            <a:off x="1654133" y="1532583"/>
            <a:ext cx="1535218" cy="253916"/>
          </a:xfrm>
          <a:prstGeom prst="rect">
            <a:avLst/>
          </a:prstGeom>
          <a:noFill/>
        </p:spPr>
        <p:txBody>
          <a:bodyPr wrap="square" rtlCol="0">
            <a:spAutoFit/>
          </a:bodyPr>
          <a:lstStyle/>
          <a:p>
            <a:pPr lvl="1" algn="r"/>
            <a:r>
              <a:rPr lang="es-ES" sz="1050" dirty="0" smtClean="0">
                <a:solidFill>
                  <a:srgbClr val="FFFFFF"/>
                </a:solidFill>
              </a:rPr>
              <a:t>Puesto:</a:t>
            </a:r>
          </a:p>
        </p:txBody>
      </p:sp>
      <p:sp>
        <p:nvSpPr>
          <p:cNvPr id="10" name="CuadroTexto 9"/>
          <p:cNvSpPr txBox="1"/>
          <p:nvPr/>
        </p:nvSpPr>
        <p:spPr>
          <a:xfrm>
            <a:off x="3328744" y="1506404"/>
            <a:ext cx="1535218" cy="253916"/>
          </a:xfrm>
          <a:prstGeom prst="rect">
            <a:avLst/>
          </a:prstGeom>
          <a:noFill/>
        </p:spPr>
        <p:txBody>
          <a:bodyPr wrap="square" rtlCol="0">
            <a:spAutoFit/>
          </a:bodyPr>
          <a:lstStyle/>
          <a:p>
            <a:r>
              <a:rPr lang="es-ES" sz="1050" dirty="0" smtClean="0"/>
              <a:t>Todo</a:t>
            </a:r>
            <a:endParaRPr lang="es-ES" sz="1050" dirty="0"/>
          </a:p>
        </p:txBody>
      </p:sp>
      <p:sp>
        <p:nvSpPr>
          <p:cNvPr id="9" name="Rectángulo 8"/>
          <p:cNvSpPr/>
          <p:nvPr/>
        </p:nvSpPr>
        <p:spPr>
          <a:xfrm>
            <a:off x="4863962" y="1556675"/>
            <a:ext cx="1457587" cy="253916"/>
          </a:xfrm>
          <a:prstGeom prst="rect">
            <a:avLst/>
          </a:prstGeom>
          <a:solidFill>
            <a:schemeClr val="bg1">
              <a:lumMod val="50000"/>
            </a:schemeClr>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dirty="0"/>
          </a:p>
        </p:txBody>
      </p:sp>
      <p:sp>
        <p:nvSpPr>
          <p:cNvPr id="11" name="CuadroTexto 10"/>
          <p:cNvSpPr txBox="1"/>
          <p:nvPr/>
        </p:nvSpPr>
        <p:spPr>
          <a:xfrm>
            <a:off x="4863962" y="1532583"/>
            <a:ext cx="1535218" cy="253916"/>
          </a:xfrm>
          <a:prstGeom prst="rect">
            <a:avLst/>
          </a:prstGeom>
          <a:noFill/>
        </p:spPr>
        <p:txBody>
          <a:bodyPr wrap="square" rtlCol="0">
            <a:spAutoFit/>
          </a:bodyPr>
          <a:lstStyle/>
          <a:p>
            <a:r>
              <a:rPr lang="es-ES" sz="1050" b="1" dirty="0" smtClean="0">
                <a:solidFill>
                  <a:schemeClr val="bg1"/>
                </a:solidFill>
              </a:rPr>
              <a:t>Descargar</a:t>
            </a:r>
            <a:endParaRPr lang="es-ES" sz="1050" b="1" dirty="0">
              <a:solidFill>
                <a:schemeClr val="bg1"/>
              </a:solidFill>
            </a:endParaRPr>
          </a:p>
        </p:txBody>
      </p:sp>
      <p:sp>
        <p:nvSpPr>
          <p:cNvPr id="15" name="Rectángulo 14"/>
          <p:cNvSpPr/>
          <p:nvPr/>
        </p:nvSpPr>
        <p:spPr>
          <a:xfrm>
            <a:off x="0" y="229298"/>
            <a:ext cx="9144000" cy="675392"/>
          </a:xfrm>
          <a:prstGeom prst="rect">
            <a:avLst/>
          </a:prstGeom>
          <a:solidFill>
            <a:srgbClr val="1E96C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dirty="0"/>
          </a:p>
        </p:txBody>
      </p:sp>
      <p:pic>
        <p:nvPicPr>
          <p:cNvPr id="19" name="Imagen 18" descr="logo blanco-0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7579" y="318430"/>
            <a:ext cx="1561115" cy="494747"/>
          </a:xfrm>
          <a:prstGeom prst="rect">
            <a:avLst/>
          </a:prstGeom>
        </p:spPr>
      </p:pic>
      <p:sp>
        <p:nvSpPr>
          <p:cNvPr id="26" name="CuadroTexto 25">
            <a:hlinkClick r:id="" action="ppaction://hlinkshowjump?jump=previousslide"/>
          </p:cNvPr>
          <p:cNvSpPr txBox="1"/>
          <p:nvPr/>
        </p:nvSpPr>
        <p:spPr>
          <a:xfrm>
            <a:off x="2060625" y="474623"/>
            <a:ext cx="1213707" cy="276999"/>
          </a:xfrm>
          <a:prstGeom prst="rect">
            <a:avLst/>
          </a:prstGeom>
          <a:noFill/>
        </p:spPr>
        <p:txBody>
          <a:bodyPr wrap="square" rtlCol="0">
            <a:spAutoFit/>
          </a:bodyPr>
          <a:lstStyle/>
          <a:p>
            <a:pPr algn="ctr"/>
            <a:r>
              <a:rPr lang="es-ES" sz="1200" dirty="0" smtClean="0">
                <a:solidFill>
                  <a:schemeClr val="bg1"/>
                </a:solidFill>
                <a:latin typeface="Helvetica Neue Light"/>
                <a:cs typeface="Helvetica Neue Light"/>
              </a:rPr>
              <a:t>Opciones</a:t>
            </a:r>
            <a:endParaRPr lang="es-ES" sz="1200" dirty="0">
              <a:solidFill>
                <a:schemeClr val="bg1"/>
              </a:solidFill>
              <a:latin typeface="Helvetica Neue Light"/>
              <a:cs typeface="Helvetica Neue Light"/>
            </a:endParaRPr>
          </a:p>
        </p:txBody>
      </p:sp>
      <p:sp>
        <p:nvSpPr>
          <p:cNvPr id="27" name="Rectángulo 26">
            <a:hlinkClick r:id="" action="ppaction://hlinkshowjump?jump=nextslide"/>
          </p:cNvPr>
          <p:cNvSpPr/>
          <p:nvPr/>
        </p:nvSpPr>
        <p:spPr>
          <a:xfrm>
            <a:off x="2598597" y="298072"/>
            <a:ext cx="1985335" cy="646331"/>
          </a:xfrm>
          <a:prstGeom prst="rect">
            <a:avLst/>
          </a:prstGeom>
        </p:spPr>
        <p:txBody>
          <a:bodyPr wrap="square">
            <a:spAutoFit/>
          </a:bodyPr>
          <a:lstStyle/>
          <a:p>
            <a:pPr algn="ctr"/>
            <a:endParaRPr lang="es-ES" sz="1200" dirty="0">
              <a:solidFill>
                <a:srgbClr val="FFFFFF"/>
              </a:solidFill>
              <a:latin typeface="Helvetica Neue Light"/>
              <a:cs typeface="Helvetica Neue Light"/>
            </a:endParaRPr>
          </a:p>
          <a:p>
            <a:pPr algn="ctr"/>
            <a:r>
              <a:rPr lang="es-ES" sz="1200" dirty="0">
                <a:solidFill>
                  <a:srgbClr val="FFFFFF"/>
                </a:solidFill>
                <a:latin typeface="Helvetica Neue Medium"/>
                <a:cs typeface="Helvetica Neue Medium"/>
              </a:rPr>
              <a:t>Ver Perfiles</a:t>
            </a:r>
          </a:p>
          <a:p>
            <a:pPr algn="ctr"/>
            <a:endParaRPr lang="es-ES" sz="1200" dirty="0">
              <a:solidFill>
                <a:srgbClr val="FFFFFF"/>
              </a:solidFill>
              <a:latin typeface="Helvetica Neue Light"/>
              <a:cs typeface="Helvetica Neue Light"/>
            </a:endParaRPr>
          </a:p>
        </p:txBody>
      </p:sp>
      <p:sp>
        <p:nvSpPr>
          <p:cNvPr id="28" name="Rectángulo 27">
            <a:hlinkClick r:id="rId4" action="ppaction://hlinksldjump"/>
          </p:cNvPr>
          <p:cNvSpPr/>
          <p:nvPr/>
        </p:nvSpPr>
        <p:spPr>
          <a:xfrm>
            <a:off x="3648466" y="463252"/>
            <a:ext cx="1985335" cy="646331"/>
          </a:xfrm>
          <a:prstGeom prst="rect">
            <a:avLst/>
          </a:prstGeom>
        </p:spPr>
        <p:txBody>
          <a:bodyPr wrap="square">
            <a:spAutoFit/>
          </a:bodyPr>
          <a:lstStyle/>
          <a:p>
            <a:pPr algn="ctr"/>
            <a:r>
              <a:rPr lang="es-ES" sz="1200" dirty="0">
                <a:solidFill>
                  <a:srgbClr val="FFFFFF"/>
                </a:solidFill>
                <a:latin typeface="Helvetica Neue Light"/>
                <a:cs typeface="Helvetica Neue Light"/>
              </a:rPr>
              <a:t>Ver empresas</a:t>
            </a:r>
          </a:p>
          <a:p>
            <a:pPr algn="ctr"/>
            <a:endParaRPr lang="es-ES" sz="1200" dirty="0">
              <a:solidFill>
                <a:srgbClr val="FFFFFF"/>
              </a:solidFill>
              <a:latin typeface="Helvetica Neue Light"/>
              <a:cs typeface="Helvetica Neue Light"/>
            </a:endParaRPr>
          </a:p>
          <a:p>
            <a:pPr algn="ctr"/>
            <a:endParaRPr lang="es-ES" sz="1200" dirty="0">
              <a:solidFill>
                <a:srgbClr val="FFFFFF"/>
              </a:solidFill>
              <a:latin typeface="Helvetica Neue Light"/>
              <a:cs typeface="Helvetica Neue Light"/>
            </a:endParaRPr>
          </a:p>
        </p:txBody>
      </p:sp>
      <p:sp>
        <p:nvSpPr>
          <p:cNvPr id="29" name="Rectángulo 28">
            <a:hlinkClick r:id="rId5" action="ppaction://hlinksldjump"/>
          </p:cNvPr>
          <p:cNvSpPr/>
          <p:nvPr/>
        </p:nvSpPr>
        <p:spPr>
          <a:xfrm>
            <a:off x="6046353" y="472795"/>
            <a:ext cx="4572000" cy="261610"/>
          </a:xfrm>
          <a:prstGeom prst="rect">
            <a:avLst/>
          </a:prstGeom>
        </p:spPr>
        <p:txBody>
          <a:bodyPr>
            <a:spAutoFit/>
          </a:bodyPr>
          <a:lstStyle/>
          <a:p>
            <a:pPr algn="ctr"/>
            <a:r>
              <a:rPr lang="es-ES" sz="1100" b="1" dirty="0" smtClean="0">
                <a:solidFill>
                  <a:srgbClr val="FFFFFF"/>
                </a:solidFill>
                <a:latin typeface="Helvetica Neue"/>
                <a:cs typeface="Helvetica Neue"/>
              </a:rPr>
              <a:t>Log </a:t>
            </a:r>
            <a:r>
              <a:rPr lang="es-ES" sz="1100" b="1" dirty="0" err="1">
                <a:solidFill>
                  <a:srgbClr val="FFFFFF"/>
                </a:solidFill>
                <a:latin typeface="Helvetica Neue"/>
                <a:cs typeface="Helvetica Neue"/>
              </a:rPr>
              <a:t>Out</a:t>
            </a:r>
            <a:endParaRPr lang="es-ES" sz="1100" b="1" dirty="0">
              <a:solidFill>
                <a:srgbClr val="FFFFFF"/>
              </a:solidFill>
              <a:latin typeface="Helvetica Neue"/>
              <a:cs typeface="Helvetica Neue"/>
            </a:endParaRPr>
          </a:p>
        </p:txBody>
      </p:sp>
      <p:sp>
        <p:nvSpPr>
          <p:cNvPr id="31" name="Flecha abajo 30"/>
          <p:cNvSpPr/>
          <p:nvPr/>
        </p:nvSpPr>
        <p:spPr>
          <a:xfrm>
            <a:off x="4531686" y="1589898"/>
            <a:ext cx="104491" cy="118477"/>
          </a:xfrm>
          <a:prstGeom prst="downArrow">
            <a:avLst/>
          </a:prstGeom>
          <a:solidFill>
            <a:schemeClr val="bg1">
              <a:lumMod val="65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s-ES"/>
          </a:p>
        </p:txBody>
      </p:sp>
      <p:pic>
        <p:nvPicPr>
          <p:cNvPr id="45" name="Imagen 44" descr="Captura de pantalla 2016-12-28 a la(s) 10.52.08.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7579" y="2044753"/>
            <a:ext cx="8882170" cy="3588397"/>
          </a:xfrm>
          <a:prstGeom prst="rect">
            <a:avLst/>
          </a:prstGeom>
        </p:spPr>
      </p:pic>
      <p:pic>
        <p:nvPicPr>
          <p:cNvPr id="46" name="Imagen 45" descr="iconos2-01.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399720" y="2534319"/>
            <a:ext cx="176553" cy="175168"/>
          </a:xfrm>
          <a:prstGeom prst="rect">
            <a:avLst/>
          </a:prstGeom>
          <a:solidFill>
            <a:srgbClr val="F3910C"/>
          </a:solidFill>
        </p:spPr>
      </p:pic>
      <p:pic>
        <p:nvPicPr>
          <p:cNvPr id="47" name="Imagen 46" descr="iconos2-03.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562393" y="2531696"/>
            <a:ext cx="194681" cy="188143"/>
          </a:xfrm>
          <a:prstGeom prst="rect">
            <a:avLst/>
          </a:prstGeom>
        </p:spPr>
      </p:pic>
      <p:pic>
        <p:nvPicPr>
          <p:cNvPr id="48" name="Imagen 47" descr="iconos2-04.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717922" y="2531696"/>
            <a:ext cx="183969" cy="177791"/>
          </a:xfrm>
          <a:prstGeom prst="rect">
            <a:avLst/>
          </a:prstGeom>
        </p:spPr>
      </p:pic>
      <p:pic>
        <p:nvPicPr>
          <p:cNvPr id="49" name="Imagen 48" descr="iconos2-05.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867541" y="2531696"/>
            <a:ext cx="194681" cy="188143"/>
          </a:xfrm>
          <a:prstGeom prst="rect">
            <a:avLst/>
          </a:prstGeom>
        </p:spPr>
      </p:pic>
      <p:pic>
        <p:nvPicPr>
          <p:cNvPr id="50" name="Imagen 49" descr="iconos2-06.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036822" y="2512543"/>
            <a:ext cx="214499" cy="207296"/>
          </a:xfrm>
          <a:prstGeom prst="rect">
            <a:avLst/>
          </a:prstGeom>
        </p:spPr>
      </p:pic>
      <p:pic>
        <p:nvPicPr>
          <p:cNvPr id="51" name="Imagen 50" descr="iconos2-07.pn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251321" y="2539363"/>
            <a:ext cx="175378" cy="170124"/>
          </a:xfrm>
          <a:prstGeom prst="rect">
            <a:avLst/>
          </a:prstGeom>
        </p:spPr>
      </p:pic>
      <p:pic>
        <p:nvPicPr>
          <p:cNvPr id="52" name="Imagen 51" descr="iconos2-08.png"/>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602093" y="2506493"/>
            <a:ext cx="219935" cy="213345"/>
          </a:xfrm>
          <a:prstGeom prst="rect">
            <a:avLst/>
          </a:prstGeom>
        </p:spPr>
      </p:pic>
      <p:pic>
        <p:nvPicPr>
          <p:cNvPr id="53" name="Imagen 52" descr="iconos2-02.png"/>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458876" y="2539983"/>
            <a:ext cx="175394" cy="169504"/>
          </a:xfrm>
          <a:prstGeom prst="rect">
            <a:avLst/>
          </a:prstGeom>
        </p:spPr>
      </p:pic>
      <p:pic>
        <p:nvPicPr>
          <p:cNvPr id="54" name="Imagen 53" descr="iconos2-01.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366709" y="2853538"/>
            <a:ext cx="176553" cy="175168"/>
          </a:xfrm>
          <a:prstGeom prst="rect">
            <a:avLst/>
          </a:prstGeom>
        </p:spPr>
      </p:pic>
      <p:pic>
        <p:nvPicPr>
          <p:cNvPr id="55" name="Imagen 54" descr="iconos2-03.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554782" y="2850915"/>
            <a:ext cx="194681" cy="188143"/>
          </a:xfrm>
          <a:prstGeom prst="rect">
            <a:avLst/>
          </a:prstGeom>
          <a:solidFill>
            <a:srgbClr val="F3910C"/>
          </a:solidFill>
        </p:spPr>
      </p:pic>
      <p:pic>
        <p:nvPicPr>
          <p:cNvPr id="56" name="Imagen 55" descr="iconos2-04.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742061" y="2850915"/>
            <a:ext cx="183969" cy="177791"/>
          </a:xfrm>
          <a:prstGeom prst="rect">
            <a:avLst/>
          </a:prstGeom>
        </p:spPr>
      </p:pic>
      <p:pic>
        <p:nvPicPr>
          <p:cNvPr id="57" name="Imagen 56" descr="iconos2-05.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859930" y="2850915"/>
            <a:ext cx="194681" cy="188143"/>
          </a:xfrm>
          <a:prstGeom prst="rect">
            <a:avLst/>
          </a:prstGeom>
        </p:spPr>
      </p:pic>
      <p:pic>
        <p:nvPicPr>
          <p:cNvPr id="58" name="Imagen 57" descr="iconos2-06.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029211" y="2831762"/>
            <a:ext cx="214499" cy="207296"/>
          </a:xfrm>
          <a:prstGeom prst="rect">
            <a:avLst/>
          </a:prstGeom>
        </p:spPr>
      </p:pic>
      <p:pic>
        <p:nvPicPr>
          <p:cNvPr id="59" name="Imagen 58" descr="iconos2-07.pn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243710" y="2858582"/>
            <a:ext cx="175378" cy="170124"/>
          </a:xfrm>
          <a:prstGeom prst="rect">
            <a:avLst/>
          </a:prstGeom>
        </p:spPr>
      </p:pic>
      <p:pic>
        <p:nvPicPr>
          <p:cNvPr id="60" name="Imagen 59" descr="iconos2-08.png"/>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594482" y="2825712"/>
            <a:ext cx="219935" cy="213345"/>
          </a:xfrm>
          <a:prstGeom prst="rect">
            <a:avLst/>
          </a:prstGeom>
        </p:spPr>
      </p:pic>
      <p:pic>
        <p:nvPicPr>
          <p:cNvPr id="61" name="Imagen 60" descr="iconos2-02.png"/>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451265" y="2859202"/>
            <a:ext cx="175394" cy="169504"/>
          </a:xfrm>
          <a:prstGeom prst="rect">
            <a:avLst/>
          </a:prstGeom>
        </p:spPr>
      </p:pic>
      <p:pic>
        <p:nvPicPr>
          <p:cNvPr id="62" name="Imagen 61" descr="iconos2-01.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392109" y="3158878"/>
            <a:ext cx="176553" cy="175168"/>
          </a:xfrm>
          <a:prstGeom prst="rect">
            <a:avLst/>
          </a:prstGeom>
        </p:spPr>
      </p:pic>
      <p:pic>
        <p:nvPicPr>
          <p:cNvPr id="63" name="Imagen 62" descr="iconos2-03.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535732" y="3156255"/>
            <a:ext cx="194681" cy="188143"/>
          </a:xfrm>
          <a:prstGeom prst="rect">
            <a:avLst/>
          </a:prstGeom>
        </p:spPr>
      </p:pic>
      <p:pic>
        <p:nvPicPr>
          <p:cNvPr id="64" name="Imagen 63" descr="iconos2-04.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710311" y="3156255"/>
            <a:ext cx="183969" cy="177791"/>
          </a:xfrm>
          <a:prstGeom prst="rect">
            <a:avLst/>
          </a:prstGeom>
          <a:solidFill>
            <a:srgbClr val="F3910C"/>
          </a:solidFill>
        </p:spPr>
      </p:pic>
      <p:pic>
        <p:nvPicPr>
          <p:cNvPr id="65" name="Imagen 64" descr="iconos2-05.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866280" y="3156255"/>
            <a:ext cx="194681" cy="188143"/>
          </a:xfrm>
          <a:prstGeom prst="rect">
            <a:avLst/>
          </a:prstGeom>
        </p:spPr>
      </p:pic>
      <p:pic>
        <p:nvPicPr>
          <p:cNvPr id="66" name="Imagen 65" descr="iconos2-06.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029211" y="3137102"/>
            <a:ext cx="214499" cy="207296"/>
          </a:xfrm>
          <a:prstGeom prst="rect">
            <a:avLst/>
          </a:prstGeom>
        </p:spPr>
      </p:pic>
      <p:pic>
        <p:nvPicPr>
          <p:cNvPr id="67" name="Imagen 66" descr="iconos2-07.pn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243710" y="3163922"/>
            <a:ext cx="175378" cy="170124"/>
          </a:xfrm>
          <a:prstGeom prst="rect">
            <a:avLst/>
          </a:prstGeom>
        </p:spPr>
      </p:pic>
      <p:pic>
        <p:nvPicPr>
          <p:cNvPr id="68" name="Imagen 67" descr="iconos2-08.png"/>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594482" y="3131052"/>
            <a:ext cx="219935" cy="213345"/>
          </a:xfrm>
          <a:prstGeom prst="rect">
            <a:avLst/>
          </a:prstGeom>
        </p:spPr>
      </p:pic>
      <p:pic>
        <p:nvPicPr>
          <p:cNvPr id="69" name="Imagen 68" descr="iconos2-02.png"/>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451265" y="3164542"/>
            <a:ext cx="175394" cy="169504"/>
          </a:xfrm>
          <a:prstGeom prst="rect">
            <a:avLst/>
          </a:prstGeom>
        </p:spPr>
      </p:pic>
      <p:pic>
        <p:nvPicPr>
          <p:cNvPr id="70" name="Imagen 69" descr="iconos2-01.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370509" y="3498915"/>
            <a:ext cx="176553" cy="175168"/>
          </a:xfrm>
          <a:prstGeom prst="rect">
            <a:avLst/>
          </a:prstGeom>
        </p:spPr>
      </p:pic>
      <p:pic>
        <p:nvPicPr>
          <p:cNvPr id="71" name="Imagen 70" descr="iconos2-03.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533182" y="3496292"/>
            <a:ext cx="194681" cy="188143"/>
          </a:xfrm>
          <a:prstGeom prst="rect">
            <a:avLst/>
          </a:prstGeom>
        </p:spPr>
      </p:pic>
      <p:pic>
        <p:nvPicPr>
          <p:cNvPr id="72" name="Imagen 71" descr="iconos2-04.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666486" y="3496292"/>
            <a:ext cx="183969" cy="177791"/>
          </a:xfrm>
          <a:prstGeom prst="rect">
            <a:avLst/>
          </a:prstGeom>
        </p:spPr>
      </p:pic>
      <p:pic>
        <p:nvPicPr>
          <p:cNvPr id="73" name="Imagen 72" descr="iconos2-05.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838330" y="3496292"/>
            <a:ext cx="194681" cy="188143"/>
          </a:xfrm>
          <a:prstGeom prst="rect">
            <a:avLst/>
          </a:prstGeom>
          <a:solidFill>
            <a:srgbClr val="F3910C"/>
          </a:solidFill>
        </p:spPr>
      </p:pic>
      <p:pic>
        <p:nvPicPr>
          <p:cNvPr id="74" name="Imagen 73" descr="iconos2-06.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020311" y="3479865"/>
            <a:ext cx="214499" cy="207296"/>
          </a:xfrm>
          <a:prstGeom prst="rect">
            <a:avLst/>
          </a:prstGeom>
        </p:spPr>
      </p:pic>
      <p:pic>
        <p:nvPicPr>
          <p:cNvPr id="75" name="Imagen 74" descr="iconos2-07.pn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222110" y="3503959"/>
            <a:ext cx="175378" cy="170124"/>
          </a:xfrm>
          <a:prstGeom prst="rect">
            <a:avLst/>
          </a:prstGeom>
        </p:spPr>
      </p:pic>
      <p:pic>
        <p:nvPicPr>
          <p:cNvPr id="76" name="Imagen 75" descr="iconos2-08.png"/>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572882" y="3471089"/>
            <a:ext cx="219935" cy="213345"/>
          </a:xfrm>
          <a:prstGeom prst="rect">
            <a:avLst/>
          </a:prstGeom>
        </p:spPr>
      </p:pic>
      <p:pic>
        <p:nvPicPr>
          <p:cNvPr id="77" name="Imagen 76" descr="iconos2-02.png"/>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429665" y="3504579"/>
            <a:ext cx="175394" cy="169504"/>
          </a:xfrm>
          <a:prstGeom prst="rect">
            <a:avLst/>
          </a:prstGeom>
        </p:spPr>
      </p:pic>
      <p:pic>
        <p:nvPicPr>
          <p:cNvPr id="78" name="Imagen 77" descr="iconos2-01.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380613" y="3838952"/>
            <a:ext cx="176553" cy="175168"/>
          </a:xfrm>
          <a:prstGeom prst="rect">
            <a:avLst/>
          </a:prstGeom>
        </p:spPr>
      </p:pic>
      <p:pic>
        <p:nvPicPr>
          <p:cNvPr id="79" name="Imagen 78" descr="iconos2-03.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543286" y="3836329"/>
            <a:ext cx="194681" cy="188143"/>
          </a:xfrm>
          <a:prstGeom prst="rect">
            <a:avLst/>
          </a:prstGeom>
        </p:spPr>
      </p:pic>
      <p:pic>
        <p:nvPicPr>
          <p:cNvPr id="80" name="Imagen 79" descr="iconos2-04.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698815" y="3836329"/>
            <a:ext cx="183969" cy="177791"/>
          </a:xfrm>
          <a:prstGeom prst="rect">
            <a:avLst/>
          </a:prstGeom>
        </p:spPr>
      </p:pic>
      <p:pic>
        <p:nvPicPr>
          <p:cNvPr id="81" name="Imagen 80" descr="iconos2-05.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848434" y="3836329"/>
            <a:ext cx="194681" cy="188143"/>
          </a:xfrm>
          <a:prstGeom prst="rect">
            <a:avLst/>
          </a:prstGeom>
        </p:spPr>
      </p:pic>
      <p:pic>
        <p:nvPicPr>
          <p:cNvPr id="82" name="Imagen 81" descr="iconos2-06.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017715" y="3817176"/>
            <a:ext cx="214499" cy="207296"/>
          </a:xfrm>
          <a:prstGeom prst="rect">
            <a:avLst/>
          </a:prstGeom>
          <a:solidFill>
            <a:srgbClr val="F3910C"/>
          </a:solidFill>
        </p:spPr>
      </p:pic>
      <p:pic>
        <p:nvPicPr>
          <p:cNvPr id="83" name="Imagen 82" descr="iconos2-07.pn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232214" y="3843996"/>
            <a:ext cx="175378" cy="170124"/>
          </a:xfrm>
          <a:prstGeom prst="rect">
            <a:avLst/>
          </a:prstGeom>
        </p:spPr>
      </p:pic>
      <p:pic>
        <p:nvPicPr>
          <p:cNvPr id="84" name="Imagen 83" descr="iconos2-08.png"/>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582986" y="3811126"/>
            <a:ext cx="219935" cy="213345"/>
          </a:xfrm>
          <a:prstGeom prst="rect">
            <a:avLst/>
          </a:prstGeom>
        </p:spPr>
      </p:pic>
      <p:pic>
        <p:nvPicPr>
          <p:cNvPr id="85" name="Imagen 84" descr="iconos2-02.png"/>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439769" y="3844616"/>
            <a:ext cx="175394" cy="169504"/>
          </a:xfrm>
          <a:prstGeom prst="rect">
            <a:avLst/>
          </a:prstGeom>
        </p:spPr>
      </p:pic>
      <p:pic>
        <p:nvPicPr>
          <p:cNvPr id="86" name="Imagen 85" descr="iconos2-01.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371152" y="4151232"/>
            <a:ext cx="176553" cy="175168"/>
          </a:xfrm>
          <a:prstGeom prst="rect">
            <a:avLst/>
          </a:prstGeom>
        </p:spPr>
      </p:pic>
      <p:pic>
        <p:nvPicPr>
          <p:cNvPr id="87" name="Imagen 86" descr="iconos2-03.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533825" y="4148609"/>
            <a:ext cx="194681" cy="188143"/>
          </a:xfrm>
          <a:prstGeom prst="rect">
            <a:avLst/>
          </a:prstGeom>
        </p:spPr>
      </p:pic>
      <p:pic>
        <p:nvPicPr>
          <p:cNvPr id="88" name="Imagen 87" descr="iconos2-04.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689354" y="4148609"/>
            <a:ext cx="183969" cy="177791"/>
          </a:xfrm>
          <a:prstGeom prst="rect">
            <a:avLst/>
          </a:prstGeom>
        </p:spPr>
      </p:pic>
      <p:pic>
        <p:nvPicPr>
          <p:cNvPr id="89" name="Imagen 88" descr="iconos2-05.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838973" y="4148609"/>
            <a:ext cx="194681" cy="188143"/>
          </a:xfrm>
          <a:prstGeom prst="rect">
            <a:avLst/>
          </a:prstGeom>
        </p:spPr>
      </p:pic>
      <p:pic>
        <p:nvPicPr>
          <p:cNvPr id="90" name="Imagen 89" descr="iconos2-06.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008254" y="4129456"/>
            <a:ext cx="214499" cy="207296"/>
          </a:xfrm>
          <a:prstGeom prst="rect">
            <a:avLst/>
          </a:prstGeom>
        </p:spPr>
      </p:pic>
      <p:pic>
        <p:nvPicPr>
          <p:cNvPr id="91" name="Imagen 90" descr="iconos2-07.pn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222753" y="4156276"/>
            <a:ext cx="175378" cy="170124"/>
          </a:xfrm>
          <a:prstGeom prst="rect">
            <a:avLst/>
          </a:prstGeom>
          <a:solidFill>
            <a:srgbClr val="F3910C"/>
          </a:solidFill>
        </p:spPr>
      </p:pic>
      <p:pic>
        <p:nvPicPr>
          <p:cNvPr id="92" name="Imagen 91" descr="iconos2-08.png"/>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573525" y="4123406"/>
            <a:ext cx="219935" cy="213345"/>
          </a:xfrm>
          <a:prstGeom prst="rect">
            <a:avLst/>
          </a:prstGeom>
        </p:spPr>
      </p:pic>
      <p:pic>
        <p:nvPicPr>
          <p:cNvPr id="93" name="Imagen 92" descr="iconos2-02.png"/>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430308" y="4156896"/>
            <a:ext cx="175394" cy="169504"/>
          </a:xfrm>
          <a:prstGeom prst="rect">
            <a:avLst/>
          </a:prstGeom>
        </p:spPr>
      </p:pic>
      <p:pic>
        <p:nvPicPr>
          <p:cNvPr id="94" name="Imagen 93" descr="iconos2-01.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366709" y="4449632"/>
            <a:ext cx="176553" cy="175168"/>
          </a:xfrm>
          <a:prstGeom prst="rect">
            <a:avLst/>
          </a:prstGeom>
        </p:spPr>
      </p:pic>
      <p:pic>
        <p:nvPicPr>
          <p:cNvPr id="95" name="Imagen 94" descr="iconos2-03.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529382" y="4447009"/>
            <a:ext cx="194681" cy="188143"/>
          </a:xfrm>
          <a:prstGeom prst="rect">
            <a:avLst/>
          </a:prstGeom>
        </p:spPr>
      </p:pic>
      <p:pic>
        <p:nvPicPr>
          <p:cNvPr id="96" name="Imagen 95" descr="iconos2-04.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684911" y="4447009"/>
            <a:ext cx="183969" cy="177791"/>
          </a:xfrm>
          <a:prstGeom prst="rect">
            <a:avLst/>
          </a:prstGeom>
        </p:spPr>
      </p:pic>
      <p:pic>
        <p:nvPicPr>
          <p:cNvPr id="97" name="Imagen 96" descr="iconos2-05.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834530" y="4447009"/>
            <a:ext cx="194681" cy="188143"/>
          </a:xfrm>
          <a:prstGeom prst="rect">
            <a:avLst/>
          </a:prstGeom>
        </p:spPr>
      </p:pic>
      <p:pic>
        <p:nvPicPr>
          <p:cNvPr id="98" name="Imagen 97" descr="iconos2-06.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003811" y="4427856"/>
            <a:ext cx="214499" cy="207296"/>
          </a:xfrm>
          <a:prstGeom prst="rect">
            <a:avLst/>
          </a:prstGeom>
        </p:spPr>
      </p:pic>
      <p:pic>
        <p:nvPicPr>
          <p:cNvPr id="99" name="Imagen 98" descr="iconos2-07.pn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218310" y="4454676"/>
            <a:ext cx="175378" cy="170124"/>
          </a:xfrm>
          <a:prstGeom prst="rect">
            <a:avLst/>
          </a:prstGeom>
        </p:spPr>
      </p:pic>
      <p:pic>
        <p:nvPicPr>
          <p:cNvPr id="100" name="Imagen 99" descr="iconos2-08.png"/>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569082" y="4421806"/>
            <a:ext cx="219935" cy="213345"/>
          </a:xfrm>
          <a:prstGeom prst="rect">
            <a:avLst/>
          </a:prstGeom>
        </p:spPr>
      </p:pic>
      <p:pic>
        <p:nvPicPr>
          <p:cNvPr id="101" name="Imagen 100" descr="iconos2-02.png"/>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425865" y="4455296"/>
            <a:ext cx="175394" cy="169504"/>
          </a:xfrm>
          <a:prstGeom prst="rect">
            <a:avLst/>
          </a:prstGeom>
          <a:solidFill>
            <a:srgbClr val="F3910C"/>
          </a:solidFill>
        </p:spPr>
      </p:pic>
      <p:pic>
        <p:nvPicPr>
          <p:cNvPr id="102" name="Imagen 101" descr="iconos2-01.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366709" y="4775791"/>
            <a:ext cx="176553" cy="175168"/>
          </a:xfrm>
          <a:prstGeom prst="rect">
            <a:avLst/>
          </a:prstGeom>
        </p:spPr>
      </p:pic>
      <p:pic>
        <p:nvPicPr>
          <p:cNvPr id="103" name="Imagen 102" descr="iconos2-03.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529382" y="4773168"/>
            <a:ext cx="194681" cy="188143"/>
          </a:xfrm>
          <a:prstGeom prst="rect">
            <a:avLst/>
          </a:prstGeom>
        </p:spPr>
      </p:pic>
      <p:pic>
        <p:nvPicPr>
          <p:cNvPr id="104" name="Imagen 103" descr="iconos2-04.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684911" y="4773168"/>
            <a:ext cx="183969" cy="177791"/>
          </a:xfrm>
          <a:prstGeom prst="rect">
            <a:avLst/>
          </a:prstGeom>
        </p:spPr>
      </p:pic>
      <p:pic>
        <p:nvPicPr>
          <p:cNvPr id="105" name="Imagen 104" descr="iconos2-05.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834530" y="4773168"/>
            <a:ext cx="194681" cy="188143"/>
          </a:xfrm>
          <a:prstGeom prst="rect">
            <a:avLst/>
          </a:prstGeom>
        </p:spPr>
      </p:pic>
      <p:pic>
        <p:nvPicPr>
          <p:cNvPr id="106" name="Imagen 105" descr="iconos2-06.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003811" y="4754015"/>
            <a:ext cx="214499" cy="207296"/>
          </a:xfrm>
          <a:prstGeom prst="rect">
            <a:avLst/>
          </a:prstGeom>
        </p:spPr>
      </p:pic>
      <p:pic>
        <p:nvPicPr>
          <p:cNvPr id="107" name="Imagen 106" descr="iconos2-07.pn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218310" y="4780835"/>
            <a:ext cx="175378" cy="170124"/>
          </a:xfrm>
          <a:prstGeom prst="rect">
            <a:avLst/>
          </a:prstGeom>
        </p:spPr>
      </p:pic>
      <p:pic>
        <p:nvPicPr>
          <p:cNvPr id="108" name="Imagen 107" descr="iconos2-08.png"/>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569082" y="4747965"/>
            <a:ext cx="219935" cy="213345"/>
          </a:xfrm>
          <a:prstGeom prst="rect">
            <a:avLst/>
          </a:prstGeom>
          <a:solidFill>
            <a:srgbClr val="F3910C"/>
          </a:solidFill>
        </p:spPr>
      </p:pic>
      <p:pic>
        <p:nvPicPr>
          <p:cNvPr id="109" name="Imagen 108" descr="iconos2-02.png"/>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397290" y="4781455"/>
            <a:ext cx="175394" cy="169504"/>
          </a:xfrm>
          <a:prstGeom prst="rect">
            <a:avLst/>
          </a:prstGeom>
        </p:spPr>
      </p:pic>
      <p:pic>
        <p:nvPicPr>
          <p:cNvPr id="110" name="Imagen 109" descr="iconos2-01.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380613" y="5088070"/>
            <a:ext cx="176553" cy="175168"/>
          </a:xfrm>
          <a:prstGeom prst="rect">
            <a:avLst/>
          </a:prstGeom>
        </p:spPr>
      </p:pic>
      <p:pic>
        <p:nvPicPr>
          <p:cNvPr id="111" name="Imagen 110" descr="iconos2-03.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543286" y="5085447"/>
            <a:ext cx="194681" cy="188143"/>
          </a:xfrm>
          <a:prstGeom prst="rect">
            <a:avLst/>
          </a:prstGeom>
        </p:spPr>
      </p:pic>
      <p:pic>
        <p:nvPicPr>
          <p:cNvPr id="112" name="Imagen 111" descr="iconos2-04.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676590" y="5085447"/>
            <a:ext cx="183969" cy="177791"/>
          </a:xfrm>
          <a:prstGeom prst="rect">
            <a:avLst/>
          </a:prstGeom>
        </p:spPr>
      </p:pic>
      <p:pic>
        <p:nvPicPr>
          <p:cNvPr id="113" name="Imagen 112" descr="iconos2-05.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848434" y="5085447"/>
            <a:ext cx="194681" cy="188143"/>
          </a:xfrm>
          <a:prstGeom prst="rect">
            <a:avLst/>
          </a:prstGeom>
          <a:solidFill>
            <a:srgbClr val="F3910C"/>
          </a:solidFill>
        </p:spPr>
      </p:pic>
      <p:pic>
        <p:nvPicPr>
          <p:cNvPr id="114" name="Imagen 113" descr="iconos2-06.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039940" y="5066294"/>
            <a:ext cx="214499" cy="207296"/>
          </a:xfrm>
          <a:prstGeom prst="rect">
            <a:avLst/>
          </a:prstGeom>
        </p:spPr>
      </p:pic>
      <p:pic>
        <p:nvPicPr>
          <p:cNvPr id="115" name="Imagen 114" descr="iconos2-07.pn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232214" y="5093114"/>
            <a:ext cx="175378" cy="170124"/>
          </a:xfrm>
          <a:prstGeom prst="rect">
            <a:avLst/>
          </a:prstGeom>
        </p:spPr>
      </p:pic>
      <p:pic>
        <p:nvPicPr>
          <p:cNvPr id="116" name="Imagen 115" descr="iconos2-08.png"/>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582986" y="5060244"/>
            <a:ext cx="219935" cy="213345"/>
          </a:xfrm>
          <a:prstGeom prst="rect">
            <a:avLst/>
          </a:prstGeom>
        </p:spPr>
      </p:pic>
      <p:pic>
        <p:nvPicPr>
          <p:cNvPr id="117" name="Imagen 116" descr="iconos2-02.png"/>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439769" y="5093734"/>
            <a:ext cx="175394" cy="169504"/>
          </a:xfrm>
          <a:prstGeom prst="rect">
            <a:avLst/>
          </a:prstGeom>
        </p:spPr>
      </p:pic>
      <p:pic>
        <p:nvPicPr>
          <p:cNvPr id="118" name="Imagen 117" descr="iconos2-01.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385812" y="5394816"/>
            <a:ext cx="176553" cy="175168"/>
          </a:xfrm>
          <a:prstGeom prst="rect">
            <a:avLst/>
          </a:prstGeom>
        </p:spPr>
      </p:pic>
      <p:pic>
        <p:nvPicPr>
          <p:cNvPr id="119" name="Imagen 118" descr="iconos2-03.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548485" y="5392193"/>
            <a:ext cx="194681" cy="188143"/>
          </a:xfrm>
          <a:prstGeom prst="rect">
            <a:avLst/>
          </a:prstGeom>
        </p:spPr>
      </p:pic>
      <p:pic>
        <p:nvPicPr>
          <p:cNvPr id="120" name="Imagen 119" descr="iconos2-04.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704014" y="5392193"/>
            <a:ext cx="183969" cy="177791"/>
          </a:xfrm>
          <a:prstGeom prst="rect">
            <a:avLst/>
          </a:prstGeom>
        </p:spPr>
      </p:pic>
      <p:pic>
        <p:nvPicPr>
          <p:cNvPr id="121" name="Imagen 120" descr="iconos2-05.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853633" y="5392193"/>
            <a:ext cx="194681" cy="188143"/>
          </a:xfrm>
          <a:prstGeom prst="rect">
            <a:avLst/>
          </a:prstGeom>
        </p:spPr>
      </p:pic>
      <p:pic>
        <p:nvPicPr>
          <p:cNvPr id="122" name="Imagen 121" descr="iconos2-06.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022914" y="5376215"/>
            <a:ext cx="214499" cy="207296"/>
          </a:xfrm>
          <a:prstGeom prst="rect">
            <a:avLst/>
          </a:prstGeom>
          <a:solidFill>
            <a:srgbClr val="F3910C"/>
          </a:solidFill>
        </p:spPr>
      </p:pic>
      <p:pic>
        <p:nvPicPr>
          <p:cNvPr id="123" name="Imagen 122" descr="iconos2-07.pn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237413" y="5399860"/>
            <a:ext cx="175378" cy="170124"/>
          </a:xfrm>
          <a:prstGeom prst="rect">
            <a:avLst/>
          </a:prstGeom>
        </p:spPr>
      </p:pic>
      <p:pic>
        <p:nvPicPr>
          <p:cNvPr id="124" name="Imagen 123" descr="iconos2-08.png"/>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588185" y="5366990"/>
            <a:ext cx="219935" cy="213345"/>
          </a:xfrm>
          <a:prstGeom prst="rect">
            <a:avLst/>
          </a:prstGeom>
        </p:spPr>
      </p:pic>
      <p:pic>
        <p:nvPicPr>
          <p:cNvPr id="125" name="Imagen 124" descr="iconos2-02.png"/>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444968" y="5400480"/>
            <a:ext cx="175394" cy="169504"/>
          </a:xfrm>
          <a:prstGeom prst="rect">
            <a:avLst/>
          </a:prstGeom>
        </p:spPr>
      </p:pic>
    </p:spTree>
    <p:extLst>
      <p:ext uri="{BB962C8B-B14F-4D97-AF65-F5344CB8AC3E}">
        <p14:creationId xmlns:p14="http://schemas.microsoft.com/office/powerpoint/2010/main" val="16679204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pic>
        <p:nvPicPr>
          <p:cNvPr id="2" name="Imagen 1" descr="iconos-0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23230" y="1635394"/>
            <a:ext cx="2200654" cy="656383"/>
          </a:xfrm>
          <a:prstGeom prst="rect">
            <a:avLst/>
          </a:prstGeom>
        </p:spPr>
      </p:pic>
      <p:pic>
        <p:nvPicPr>
          <p:cNvPr id="4" name="Imagen 3" descr="iconos-0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23230" y="2326626"/>
            <a:ext cx="2200654" cy="656383"/>
          </a:xfrm>
          <a:prstGeom prst="rect">
            <a:avLst/>
          </a:prstGeom>
        </p:spPr>
      </p:pic>
      <p:pic>
        <p:nvPicPr>
          <p:cNvPr id="8" name="Imagen 7" descr="iconos-03.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23230" y="3042566"/>
            <a:ext cx="2200654" cy="656383"/>
          </a:xfrm>
          <a:prstGeom prst="rect">
            <a:avLst/>
          </a:prstGeom>
        </p:spPr>
      </p:pic>
      <p:pic>
        <p:nvPicPr>
          <p:cNvPr id="33" name="Imagen 32" descr="iconos-0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23230" y="3770757"/>
            <a:ext cx="2200654" cy="656383"/>
          </a:xfrm>
          <a:prstGeom prst="rect">
            <a:avLst/>
          </a:prstGeom>
        </p:spPr>
      </p:pic>
      <p:pic>
        <p:nvPicPr>
          <p:cNvPr id="34" name="Imagen 33" descr="iconos-0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23230" y="4470688"/>
            <a:ext cx="2200654" cy="656383"/>
          </a:xfrm>
          <a:prstGeom prst="rect">
            <a:avLst/>
          </a:prstGeom>
        </p:spPr>
      </p:pic>
      <p:pic>
        <p:nvPicPr>
          <p:cNvPr id="35" name="Imagen 34" descr="iconos-03.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23230" y="5187762"/>
            <a:ext cx="2200654" cy="656383"/>
          </a:xfrm>
          <a:prstGeom prst="rect">
            <a:avLst/>
          </a:prstGeom>
        </p:spPr>
      </p:pic>
      <p:sp>
        <p:nvSpPr>
          <p:cNvPr id="22" name="Rectángulo 21"/>
          <p:cNvSpPr/>
          <p:nvPr/>
        </p:nvSpPr>
        <p:spPr>
          <a:xfrm>
            <a:off x="0" y="229298"/>
            <a:ext cx="9144000" cy="675392"/>
          </a:xfrm>
          <a:prstGeom prst="rect">
            <a:avLst/>
          </a:prstGeom>
          <a:solidFill>
            <a:srgbClr val="1E96C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dirty="0"/>
          </a:p>
        </p:txBody>
      </p:sp>
      <p:pic>
        <p:nvPicPr>
          <p:cNvPr id="23" name="Imagen 22" descr="logo blanco-02.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7579" y="318430"/>
            <a:ext cx="1561115" cy="494747"/>
          </a:xfrm>
          <a:prstGeom prst="rect">
            <a:avLst/>
          </a:prstGeom>
        </p:spPr>
      </p:pic>
      <p:sp>
        <p:nvSpPr>
          <p:cNvPr id="32" name="CuadroTexto 31"/>
          <p:cNvSpPr txBox="1"/>
          <p:nvPr/>
        </p:nvSpPr>
        <p:spPr>
          <a:xfrm>
            <a:off x="2060625" y="474623"/>
            <a:ext cx="1213707" cy="276999"/>
          </a:xfrm>
          <a:prstGeom prst="rect">
            <a:avLst/>
          </a:prstGeom>
          <a:noFill/>
        </p:spPr>
        <p:txBody>
          <a:bodyPr wrap="square" rtlCol="0">
            <a:spAutoFit/>
          </a:bodyPr>
          <a:lstStyle/>
          <a:p>
            <a:pPr algn="ctr"/>
            <a:r>
              <a:rPr lang="es-ES" sz="1200" dirty="0" smtClean="0">
                <a:solidFill>
                  <a:schemeClr val="bg1"/>
                </a:solidFill>
                <a:latin typeface="Helvetica Neue Light"/>
                <a:cs typeface="Helvetica Neue Light"/>
              </a:rPr>
              <a:t>Opciones</a:t>
            </a:r>
            <a:endParaRPr lang="es-ES" sz="1200" dirty="0">
              <a:solidFill>
                <a:schemeClr val="bg1"/>
              </a:solidFill>
              <a:latin typeface="Helvetica Neue Light"/>
              <a:cs typeface="Helvetica Neue Light"/>
            </a:endParaRPr>
          </a:p>
        </p:txBody>
      </p:sp>
      <p:sp>
        <p:nvSpPr>
          <p:cNvPr id="36" name="Rectángulo 35">
            <a:hlinkClick r:id="" action="ppaction://hlinkshowjump?jump=nextslide"/>
          </p:cNvPr>
          <p:cNvSpPr/>
          <p:nvPr/>
        </p:nvSpPr>
        <p:spPr>
          <a:xfrm>
            <a:off x="2598597" y="298072"/>
            <a:ext cx="1985335" cy="646331"/>
          </a:xfrm>
          <a:prstGeom prst="rect">
            <a:avLst/>
          </a:prstGeom>
        </p:spPr>
        <p:txBody>
          <a:bodyPr wrap="square">
            <a:spAutoFit/>
          </a:bodyPr>
          <a:lstStyle/>
          <a:p>
            <a:pPr algn="ctr"/>
            <a:endParaRPr lang="es-ES" sz="1200" dirty="0">
              <a:solidFill>
                <a:srgbClr val="FFFFFF"/>
              </a:solidFill>
              <a:latin typeface="Helvetica Neue Light"/>
              <a:cs typeface="Helvetica Neue Light"/>
            </a:endParaRPr>
          </a:p>
          <a:p>
            <a:pPr algn="ctr"/>
            <a:r>
              <a:rPr lang="es-ES" sz="1200" dirty="0">
                <a:solidFill>
                  <a:srgbClr val="FFFFFF"/>
                </a:solidFill>
                <a:latin typeface="Helvetica Neue Light"/>
                <a:cs typeface="Helvetica Neue Light"/>
              </a:rPr>
              <a:t>Ver Perfiles</a:t>
            </a:r>
          </a:p>
          <a:p>
            <a:pPr algn="ctr"/>
            <a:endParaRPr lang="es-ES" sz="1200" dirty="0">
              <a:solidFill>
                <a:srgbClr val="FFFFFF"/>
              </a:solidFill>
              <a:latin typeface="Helvetica Neue Light"/>
              <a:cs typeface="Helvetica Neue Light"/>
            </a:endParaRPr>
          </a:p>
        </p:txBody>
      </p:sp>
      <p:sp>
        <p:nvSpPr>
          <p:cNvPr id="37" name="Rectángulo 36">
            <a:hlinkClick r:id="rId7" action="ppaction://hlinksldjump"/>
          </p:cNvPr>
          <p:cNvSpPr/>
          <p:nvPr/>
        </p:nvSpPr>
        <p:spPr>
          <a:xfrm>
            <a:off x="3648466" y="463252"/>
            <a:ext cx="1985335" cy="646331"/>
          </a:xfrm>
          <a:prstGeom prst="rect">
            <a:avLst/>
          </a:prstGeom>
        </p:spPr>
        <p:txBody>
          <a:bodyPr wrap="square">
            <a:spAutoFit/>
          </a:bodyPr>
          <a:lstStyle/>
          <a:p>
            <a:pPr algn="ctr"/>
            <a:r>
              <a:rPr lang="es-ES" sz="1200" dirty="0">
                <a:solidFill>
                  <a:srgbClr val="FFFFFF"/>
                </a:solidFill>
                <a:latin typeface="Helvetica Neue Medium"/>
                <a:cs typeface="Helvetica Neue Medium"/>
              </a:rPr>
              <a:t>Ver empresas</a:t>
            </a:r>
          </a:p>
          <a:p>
            <a:pPr algn="ctr"/>
            <a:endParaRPr lang="es-ES" sz="1200" dirty="0">
              <a:solidFill>
                <a:srgbClr val="FFFFFF"/>
              </a:solidFill>
              <a:latin typeface="Helvetica Neue Light"/>
              <a:cs typeface="Helvetica Neue Light"/>
            </a:endParaRPr>
          </a:p>
          <a:p>
            <a:pPr algn="ctr"/>
            <a:endParaRPr lang="es-ES" sz="1200" dirty="0">
              <a:solidFill>
                <a:srgbClr val="FFFFFF"/>
              </a:solidFill>
              <a:latin typeface="Helvetica Neue Light"/>
              <a:cs typeface="Helvetica Neue Light"/>
            </a:endParaRPr>
          </a:p>
        </p:txBody>
      </p:sp>
      <p:sp>
        <p:nvSpPr>
          <p:cNvPr id="38" name="Rectángulo 37">
            <a:hlinkClick r:id="rId8" action="ppaction://hlinksldjump"/>
          </p:cNvPr>
          <p:cNvSpPr/>
          <p:nvPr/>
        </p:nvSpPr>
        <p:spPr>
          <a:xfrm>
            <a:off x="6046353" y="472795"/>
            <a:ext cx="4572000" cy="261610"/>
          </a:xfrm>
          <a:prstGeom prst="rect">
            <a:avLst/>
          </a:prstGeom>
        </p:spPr>
        <p:txBody>
          <a:bodyPr>
            <a:spAutoFit/>
          </a:bodyPr>
          <a:lstStyle/>
          <a:p>
            <a:pPr algn="ctr"/>
            <a:r>
              <a:rPr lang="es-ES" sz="1100" b="1" dirty="0" smtClean="0">
                <a:solidFill>
                  <a:srgbClr val="FFFFFF"/>
                </a:solidFill>
                <a:latin typeface="Helvetica Neue"/>
                <a:cs typeface="Helvetica Neue"/>
              </a:rPr>
              <a:t>Log </a:t>
            </a:r>
            <a:r>
              <a:rPr lang="es-ES" sz="1100" b="1" dirty="0" err="1">
                <a:solidFill>
                  <a:srgbClr val="FFFFFF"/>
                </a:solidFill>
                <a:latin typeface="Helvetica Neue"/>
                <a:cs typeface="Helvetica Neue"/>
              </a:rPr>
              <a:t>Out</a:t>
            </a:r>
            <a:endParaRPr lang="es-ES" sz="1100" b="1" dirty="0">
              <a:solidFill>
                <a:srgbClr val="FFFFFF"/>
              </a:solidFill>
              <a:latin typeface="Helvetica Neue"/>
              <a:cs typeface="Helvetica Neue"/>
            </a:endParaRPr>
          </a:p>
        </p:txBody>
      </p:sp>
      <p:sp>
        <p:nvSpPr>
          <p:cNvPr id="5" name="Rectángulo 4"/>
          <p:cNvSpPr/>
          <p:nvPr/>
        </p:nvSpPr>
        <p:spPr>
          <a:xfrm>
            <a:off x="0" y="904690"/>
            <a:ext cx="2060625" cy="5953310"/>
          </a:xfrm>
          <a:prstGeom prst="rect">
            <a:avLst/>
          </a:prstGeom>
          <a:solidFill>
            <a:srgbClr val="FFFFFF">
              <a:alpha val="77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dirty="0"/>
          </a:p>
        </p:txBody>
      </p:sp>
      <p:sp>
        <p:nvSpPr>
          <p:cNvPr id="25" name="CuadroTexto 24"/>
          <p:cNvSpPr txBox="1"/>
          <p:nvPr/>
        </p:nvSpPr>
        <p:spPr>
          <a:xfrm>
            <a:off x="426152" y="1828548"/>
            <a:ext cx="1535218" cy="246221"/>
          </a:xfrm>
          <a:prstGeom prst="rect">
            <a:avLst/>
          </a:prstGeom>
          <a:noFill/>
        </p:spPr>
        <p:txBody>
          <a:bodyPr wrap="square" rtlCol="0">
            <a:spAutoFit/>
          </a:bodyPr>
          <a:lstStyle/>
          <a:p>
            <a:pPr lvl="1" algn="r"/>
            <a:r>
              <a:rPr lang="es-ES" sz="1000" dirty="0" smtClean="0">
                <a:solidFill>
                  <a:srgbClr val="7F7F7F"/>
                </a:solidFill>
                <a:latin typeface="Helvetica Neue Light"/>
                <a:cs typeface="Helvetica Neue Light"/>
              </a:rPr>
              <a:t>Liverpool:</a:t>
            </a:r>
          </a:p>
        </p:txBody>
      </p:sp>
      <p:sp>
        <p:nvSpPr>
          <p:cNvPr id="14" name="CuadroTexto 13"/>
          <p:cNvSpPr txBox="1"/>
          <p:nvPr/>
        </p:nvSpPr>
        <p:spPr>
          <a:xfrm>
            <a:off x="426152" y="2508827"/>
            <a:ext cx="1535218" cy="246221"/>
          </a:xfrm>
          <a:prstGeom prst="rect">
            <a:avLst/>
          </a:prstGeom>
          <a:noFill/>
        </p:spPr>
        <p:txBody>
          <a:bodyPr wrap="square" rtlCol="0">
            <a:spAutoFit/>
          </a:bodyPr>
          <a:lstStyle/>
          <a:p>
            <a:pPr lvl="1" algn="r"/>
            <a:r>
              <a:rPr lang="es-ES" sz="1000" dirty="0" smtClean="0">
                <a:solidFill>
                  <a:srgbClr val="7F7F7F"/>
                </a:solidFill>
                <a:latin typeface="Helvetica Neue Light"/>
                <a:cs typeface="Helvetica Neue Light"/>
              </a:rPr>
              <a:t>Sears:</a:t>
            </a:r>
          </a:p>
        </p:txBody>
      </p:sp>
      <p:sp>
        <p:nvSpPr>
          <p:cNvPr id="15" name="CuadroTexto 14"/>
          <p:cNvSpPr txBox="1"/>
          <p:nvPr/>
        </p:nvSpPr>
        <p:spPr>
          <a:xfrm>
            <a:off x="426152" y="3216188"/>
            <a:ext cx="1535218" cy="246221"/>
          </a:xfrm>
          <a:prstGeom prst="rect">
            <a:avLst/>
          </a:prstGeom>
          <a:noFill/>
        </p:spPr>
        <p:txBody>
          <a:bodyPr wrap="square" rtlCol="0">
            <a:spAutoFit/>
          </a:bodyPr>
          <a:lstStyle/>
          <a:p>
            <a:pPr lvl="1" algn="r"/>
            <a:r>
              <a:rPr lang="es-ES" sz="1000" dirty="0" smtClean="0">
                <a:solidFill>
                  <a:srgbClr val="7F7F7F"/>
                </a:solidFill>
                <a:latin typeface="Helvetica Neue Light"/>
                <a:cs typeface="Helvetica Neue Light"/>
              </a:rPr>
              <a:t>Bancomer:</a:t>
            </a:r>
          </a:p>
        </p:txBody>
      </p:sp>
      <p:sp>
        <p:nvSpPr>
          <p:cNvPr id="24" name="CuadroTexto 23"/>
          <p:cNvSpPr txBox="1"/>
          <p:nvPr/>
        </p:nvSpPr>
        <p:spPr>
          <a:xfrm>
            <a:off x="426152" y="3914962"/>
            <a:ext cx="1535218" cy="246221"/>
          </a:xfrm>
          <a:prstGeom prst="rect">
            <a:avLst/>
          </a:prstGeom>
          <a:noFill/>
        </p:spPr>
        <p:txBody>
          <a:bodyPr wrap="square" rtlCol="0">
            <a:spAutoFit/>
          </a:bodyPr>
          <a:lstStyle/>
          <a:p>
            <a:pPr lvl="1" algn="r"/>
            <a:r>
              <a:rPr lang="es-ES" sz="1000" dirty="0" smtClean="0">
                <a:solidFill>
                  <a:srgbClr val="7F7F7F"/>
                </a:solidFill>
                <a:latin typeface="Helvetica Neue Light"/>
                <a:cs typeface="Helvetica Neue Light"/>
              </a:rPr>
              <a:t>Banamex:</a:t>
            </a:r>
          </a:p>
        </p:txBody>
      </p:sp>
      <p:sp>
        <p:nvSpPr>
          <p:cNvPr id="26" name="CuadroTexto 25"/>
          <p:cNvSpPr txBox="1"/>
          <p:nvPr/>
        </p:nvSpPr>
        <p:spPr>
          <a:xfrm>
            <a:off x="426152" y="4581556"/>
            <a:ext cx="1535218" cy="246221"/>
          </a:xfrm>
          <a:prstGeom prst="rect">
            <a:avLst/>
          </a:prstGeom>
          <a:noFill/>
        </p:spPr>
        <p:txBody>
          <a:bodyPr wrap="square" rtlCol="0">
            <a:spAutoFit/>
          </a:bodyPr>
          <a:lstStyle/>
          <a:p>
            <a:pPr lvl="1" algn="r"/>
            <a:r>
              <a:rPr lang="es-ES" sz="1000" dirty="0" smtClean="0">
                <a:solidFill>
                  <a:srgbClr val="7F7F7F"/>
                </a:solidFill>
                <a:latin typeface="Helvetica Neue Light"/>
                <a:cs typeface="Helvetica Neue Light"/>
              </a:rPr>
              <a:t>Honda:</a:t>
            </a:r>
          </a:p>
        </p:txBody>
      </p:sp>
      <p:sp>
        <p:nvSpPr>
          <p:cNvPr id="27" name="CuadroTexto 26"/>
          <p:cNvSpPr txBox="1"/>
          <p:nvPr/>
        </p:nvSpPr>
        <p:spPr>
          <a:xfrm>
            <a:off x="426152" y="5363547"/>
            <a:ext cx="1535218" cy="246221"/>
          </a:xfrm>
          <a:prstGeom prst="rect">
            <a:avLst/>
          </a:prstGeom>
          <a:noFill/>
        </p:spPr>
        <p:txBody>
          <a:bodyPr wrap="square" rtlCol="0">
            <a:spAutoFit/>
          </a:bodyPr>
          <a:lstStyle/>
          <a:p>
            <a:pPr lvl="1" algn="r"/>
            <a:r>
              <a:rPr lang="es-ES" sz="1000" dirty="0" err="1" smtClean="0">
                <a:solidFill>
                  <a:srgbClr val="7F7F7F"/>
                </a:solidFill>
                <a:latin typeface="Helvetica Neue Light"/>
                <a:cs typeface="Helvetica Neue Light"/>
              </a:rPr>
              <a:t>Toks</a:t>
            </a:r>
            <a:r>
              <a:rPr lang="es-ES" sz="1000" dirty="0" smtClean="0">
                <a:solidFill>
                  <a:srgbClr val="7F7F7F"/>
                </a:solidFill>
                <a:latin typeface="Helvetica Neue Light"/>
                <a:cs typeface="Helvetica Neue Light"/>
              </a:rPr>
              <a:t>:</a:t>
            </a:r>
          </a:p>
        </p:txBody>
      </p:sp>
    </p:spTree>
    <p:extLst>
      <p:ext uri="{BB962C8B-B14F-4D97-AF65-F5344CB8AC3E}">
        <p14:creationId xmlns:p14="http://schemas.microsoft.com/office/powerpoint/2010/main" val="16388433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Cartoné.thmx</Template>
  <TotalTime>1884</TotalTime>
  <Words>489</Words>
  <Application>Microsoft Office PowerPoint</Application>
  <PresentationFormat>Presentación en pantalla (4:3)</PresentationFormat>
  <Paragraphs>125</Paragraphs>
  <Slides>9</Slides>
  <Notes>0</Notes>
  <HiddenSlides>0</HiddenSlides>
  <MMClips>0</MMClips>
  <ScaleCrop>false</ScaleCrop>
  <HeadingPairs>
    <vt:vector size="4" baseType="variant">
      <vt:variant>
        <vt:lpstr>Tema</vt:lpstr>
      </vt:variant>
      <vt:variant>
        <vt:i4>1</vt:i4>
      </vt:variant>
      <vt:variant>
        <vt:lpstr>Títulos de diapositiva</vt:lpstr>
      </vt:variant>
      <vt:variant>
        <vt:i4>9</vt:i4>
      </vt:variant>
    </vt:vector>
  </HeadingPairs>
  <TitlesOfParts>
    <vt:vector size="10" baseType="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Maria Fernanda Maldonado</dc:creator>
  <cp:lastModifiedBy>jaime</cp:lastModifiedBy>
  <cp:revision>426</cp:revision>
  <cp:lastPrinted>2016-11-10T16:57:30Z</cp:lastPrinted>
  <dcterms:created xsi:type="dcterms:W3CDTF">2016-11-09T17:26:42Z</dcterms:created>
  <dcterms:modified xsi:type="dcterms:W3CDTF">2017-01-09T12:30:40Z</dcterms:modified>
</cp:coreProperties>
</file>